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media1.mp3" ContentType="audi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g"/>
          <p:cNvSpPr/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g"/>
          <p:cNvSpPr/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g"/>
          <p:cNvSpPr/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g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g"/>
          <p:cNvSpPr/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532204087_1355x1355.jpg"/>
          <p:cNvSpPr/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532241774_2880x1920.jpg"/>
          <p:cNvSpPr/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3" Type="http://schemas.microsoft.com/office/2007/relationships/media" Target="../media/media1.mp3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tif"/><Relationship Id="rId4" Type="http://schemas.openxmlformats.org/officeDocument/2006/relationships/image" Target="../media/image2.tif"/><Relationship Id="rId5" Type="http://schemas.openxmlformats.org/officeDocument/2006/relationships/image" Target="../media/image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1.tif"/><Relationship Id="rId4" Type="http://schemas.openxmlformats.org/officeDocument/2006/relationships/image" Target="../media/image2.tif"/><Relationship Id="rId5" Type="http://schemas.openxmlformats.org/officeDocument/2006/relationships/image" Target="../media/image10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1.tif"/><Relationship Id="rId4" Type="http://schemas.openxmlformats.org/officeDocument/2006/relationships/image" Target="../media/image2.tif"/><Relationship Id="rId5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1.tif"/><Relationship Id="rId4" Type="http://schemas.openxmlformats.org/officeDocument/2006/relationships/image" Target="../media/image2.tif"/><Relationship Id="rId5" Type="http://schemas.openxmlformats.org/officeDocument/2006/relationships/image" Target="../media/image1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1.tif"/><Relationship Id="rId4" Type="http://schemas.openxmlformats.org/officeDocument/2006/relationships/image" Target="../media/image2.tif"/><Relationship Id="rId5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1.tif"/><Relationship Id="rId4" Type="http://schemas.openxmlformats.org/officeDocument/2006/relationships/image" Target="../media/image2.tif"/><Relationship Id="rId5" Type="http://schemas.openxmlformats.org/officeDocument/2006/relationships/image" Target="../media/image1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ons+of+Durin+Midi.mp3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571500" cy="571500"/>
          </a:xfrm>
          <a:prstGeom prst="rect">
            <a:avLst/>
          </a:prstGeom>
        </p:spPr>
      </p:pic>
      <p:pic>
        <p:nvPicPr>
          <p:cNvPr id="120" name="erebor copy.png" descr="erebor copy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81057" y="-27617"/>
            <a:ext cx="24546114" cy="15019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ES copy.png" descr="ES copy.png"/>
          <p:cNvPicPr>
            <a:picLocks noChangeAspect="1"/>
          </p:cNvPicPr>
          <p:nvPr/>
        </p:nvPicPr>
        <p:blipFill>
          <a:blip r:embed="rId6">
            <a:extLst/>
          </a:blip>
          <a:srcRect l="19501" t="5415" r="19517" b="9543"/>
          <a:stretch>
            <a:fillRect/>
          </a:stretch>
        </p:blipFill>
        <p:spPr>
          <a:xfrm>
            <a:off x="9372261" y="825407"/>
            <a:ext cx="5638008" cy="6534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10" y="0"/>
                </a:moveTo>
                <a:lnTo>
                  <a:pt x="10710" y="6321"/>
                </a:lnTo>
                <a:lnTo>
                  <a:pt x="10710" y="12642"/>
                </a:lnTo>
                <a:lnTo>
                  <a:pt x="14277" y="12642"/>
                </a:lnTo>
                <a:cubicBezTo>
                  <a:pt x="16970" y="12642"/>
                  <a:pt x="17862" y="12657"/>
                  <a:pt x="17917" y="12705"/>
                </a:cubicBezTo>
                <a:cubicBezTo>
                  <a:pt x="17969" y="12749"/>
                  <a:pt x="17990" y="13045"/>
                  <a:pt x="17990" y="13698"/>
                </a:cubicBezTo>
                <a:cubicBezTo>
                  <a:pt x="17990" y="14519"/>
                  <a:pt x="17978" y="14638"/>
                  <a:pt x="17884" y="14707"/>
                </a:cubicBezTo>
                <a:cubicBezTo>
                  <a:pt x="17825" y="14750"/>
                  <a:pt x="17130" y="15095"/>
                  <a:pt x="16339" y="15474"/>
                </a:cubicBezTo>
                <a:cubicBezTo>
                  <a:pt x="15548" y="15854"/>
                  <a:pt x="14015" y="16591"/>
                  <a:pt x="12932" y="17113"/>
                </a:cubicBezTo>
                <a:lnTo>
                  <a:pt x="10961" y="18062"/>
                </a:lnTo>
                <a:lnTo>
                  <a:pt x="7368" y="16377"/>
                </a:lnTo>
                <a:cubicBezTo>
                  <a:pt x="5392" y="15451"/>
                  <a:pt x="3738" y="14667"/>
                  <a:pt x="3693" y="14635"/>
                </a:cubicBezTo>
                <a:cubicBezTo>
                  <a:pt x="3629" y="14589"/>
                  <a:pt x="3615" y="14365"/>
                  <a:pt x="3628" y="13596"/>
                </a:cubicBezTo>
                <a:lnTo>
                  <a:pt x="3645" y="12616"/>
                </a:lnTo>
                <a:lnTo>
                  <a:pt x="6077" y="12616"/>
                </a:lnTo>
                <a:lnTo>
                  <a:pt x="8509" y="12616"/>
                </a:lnTo>
                <a:lnTo>
                  <a:pt x="8509" y="11074"/>
                </a:lnTo>
                <a:lnTo>
                  <a:pt x="8509" y="9534"/>
                </a:lnTo>
                <a:lnTo>
                  <a:pt x="6138" y="9520"/>
                </a:lnTo>
                <a:lnTo>
                  <a:pt x="3768" y="9506"/>
                </a:lnTo>
                <a:lnTo>
                  <a:pt x="3751" y="8543"/>
                </a:lnTo>
                <a:lnTo>
                  <a:pt x="3734" y="7580"/>
                </a:lnTo>
                <a:lnTo>
                  <a:pt x="4117" y="7371"/>
                </a:lnTo>
                <a:cubicBezTo>
                  <a:pt x="4328" y="7255"/>
                  <a:pt x="5380" y="6704"/>
                  <a:pt x="6454" y="6147"/>
                </a:cubicBezTo>
                <a:lnTo>
                  <a:pt x="8408" y="5132"/>
                </a:lnTo>
                <a:lnTo>
                  <a:pt x="8398" y="4633"/>
                </a:lnTo>
                <a:cubicBezTo>
                  <a:pt x="8392" y="4357"/>
                  <a:pt x="8369" y="3511"/>
                  <a:pt x="8347" y="2752"/>
                </a:cubicBezTo>
                <a:lnTo>
                  <a:pt x="8308" y="1372"/>
                </a:lnTo>
                <a:lnTo>
                  <a:pt x="7911" y="1551"/>
                </a:lnTo>
                <a:cubicBezTo>
                  <a:pt x="7693" y="1649"/>
                  <a:pt x="7470" y="1761"/>
                  <a:pt x="7415" y="1801"/>
                </a:cubicBezTo>
                <a:cubicBezTo>
                  <a:pt x="7360" y="1842"/>
                  <a:pt x="5719" y="2687"/>
                  <a:pt x="3768" y="3680"/>
                </a:cubicBezTo>
                <a:cubicBezTo>
                  <a:pt x="1816" y="4673"/>
                  <a:pt x="189" y="5512"/>
                  <a:pt x="151" y="5546"/>
                </a:cubicBezTo>
                <a:cubicBezTo>
                  <a:pt x="101" y="5590"/>
                  <a:pt x="70" y="7081"/>
                  <a:pt x="41" y="10905"/>
                </a:cubicBezTo>
                <a:lnTo>
                  <a:pt x="0" y="16201"/>
                </a:lnTo>
                <a:lnTo>
                  <a:pt x="354" y="16398"/>
                </a:lnTo>
                <a:cubicBezTo>
                  <a:pt x="899" y="16699"/>
                  <a:pt x="1422" y="16962"/>
                  <a:pt x="1473" y="16962"/>
                </a:cubicBezTo>
                <a:cubicBezTo>
                  <a:pt x="1499" y="16962"/>
                  <a:pt x="1556" y="17001"/>
                  <a:pt x="1601" y="17048"/>
                </a:cubicBezTo>
                <a:cubicBezTo>
                  <a:pt x="1646" y="17094"/>
                  <a:pt x="1751" y="17155"/>
                  <a:pt x="1835" y="17183"/>
                </a:cubicBezTo>
                <a:cubicBezTo>
                  <a:pt x="1974" y="17228"/>
                  <a:pt x="2911" y="17710"/>
                  <a:pt x="8632" y="20684"/>
                </a:cubicBezTo>
                <a:lnTo>
                  <a:pt x="10374" y="21591"/>
                </a:lnTo>
                <a:lnTo>
                  <a:pt x="10978" y="21596"/>
                </a:lnTo>
                <a:lnTo>
                  <a:pt x="11581" y="21600"/>
                </a:lnTo>
                <a:lnTo>
                  <a:pt x="13211" y="20773"/>
                </a:lnTo>
                <a:cubicBezTo>
                  <a:pt x="14107" y="20319"/>
                  <a:pt x="15638" y="19540"/>
                  <a:pt x="16614" y="19042"/>
                </a:cubicBezTo>
                <a:cubicBezTo>
                  <a:pt x="17590" y="18544"/>
                  <a:pt x="19091" y="17778"/>
                  <a:pt x="19949" y="17341"/>
                </a:cubicBezTo>
                <a:lnTo>
                  <a:pt x="21509" y="16548"/>
                </a:lnTo>
                <a:lnTo>
                  <a:pt x="21547" y="15056"/>
                </a:lnTo>
                <a:cubicBezTo>
                  <a:pt x="21567" y="14235"/>
                  <a:pt x="21588" y="12658"/>
                  <a:pt x="21592" y="11552"/>
                </a:cubicBezTo>
                <a:cubicBezTo>
                  <a:pt x="21600" y="9677"/>
                  <a:pt x="21593" y="9538"/>
                  <a:pt x="21493" y="9513"/>
                </a:cubicBezTo>
                <a:cubicBezTo>
                  <a:pt x="21434" y="9498"/>
                  <a:pt x="19844" y="9471"/>
                  <a:pt x="17960" y="9451"/>
                </a:cubicBezTo>
                <a:cubicBezTo>
                  <a:pt x="15778" y="9428"/>
                  <a:pt x="14506" y="9395"/>
                  <a:pt x="14457" y="9361"/>
                </a:cubicBezTo>
                <a:cubicBezTo>
                  <a:pt x="14395" y="9318"/>
                  <a:pt x="14387" y="8948"/>
                  <a:pt x="14416" y="7615"/>
                </a:cubicBezTo>
                <a:cubicBezTo>
                  <a:pt x="14436" y="6684"/>
                  <a:pt x="14462" y="5894"/>
                  <a:pt x="14475" y="5859"/>
                </a:cubicBezTo>
                <a:cubicBezTo>
                  <a:pt x="14489" y="5819"/>
                  <a:pt x="15256" y="6115"/>
                  <a:pt x="16543" y="6657"/>
                </a:cubicBezTo>
                <a:lnTo>
                  <a:pt x="18588" y="7519"/>
                </a:lnTo>
                <a:lnTo>
                  <a:pt x="20095" y="7558"/>
                </a:lnTo>
                <a:lnTo>
                  <a:pt x="21600" y="7596"/>
                </a:lnTo>
                <a:lnTo>
                  <a:pt x="21600" y="6595"/>
                </a:lnTo>
                <a:lnTo>
                  <a:pt x="21600" y="5593"/>
                </a:lnTo>
                <a:lnTo>
                  <a:pt x="17210" y="3336"/>
                </a:lnTo>
                <a:cubicBezTo>
                  <a:pt x="14796" y="2096"/>
                  <a:pt x="12347" y="838"/>
                  <a:pt x="11767" y="541"/>
                </a:cubicBezTo>
                <a:lnTo>
                  <a:pt x="10710" y="0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28" name="Group"/>
          <p:cNvGrpSpPr/>
          <p:nvPr/>
        </p:nvGrpSpPr>
        <p:grpSpPr>
          <a:xfrm>
            <a:off x="1382351" y="9641436"/>
            <a:ext cx="21622870" cy="2981326"/>
            <a:chOff x="0" y="0"/>
            <a:chExt cx="21622869" cy="2981325"/>
          </a:xfrm>
        </p:grpSpPr>
        <p:sp>
          <p:nvSpPr>
            <p:cNvPr id="122" name="Rectangle"/>
            <p:cNvSpPr/>
            <p:nvPr/>
          </p:nvSpPr>
          <p:spPr>
            <a:xfrm>
              <a:off x="2115230" y="1078031"/>
              <a:ext cx="17388838" cy="825263"/>
            </a:xfrm>
            <a:prstGeom prst="rect">
              <a:avLst/>
            </a:prstGeom>
            <a:gradFill flip="none" rotWithShape="1">
              <a:gsLst>
                <a:gs pos="21611">
                  <a:srgbClr val="3A3C2D"/>
                </a:gs>
                <a:gs pos="49701">
                  <a:srgbClr val="917A25"/>
                </a:gs>
                <a:gs pos="79951">
                  <a:srgbClr val="323226"/>
                </a:gs>
              </a:gsLst>
              <a:lin ang="5400000" scaled="0"/>
            </a:gra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0" sz="3200">
                  <a:solidFill>
                    <a:srgbClr val="941100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pic>
          <p:nvPicPr>
            <p:cNvPr id="123" name="MI.png" descr="MI.pn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0" t="0" r="689" b="6"/>
            <a:stretch>
              <a:fillRect/>
            </a:stretch>
          </p:blipFill>
          <p:spPr>
            <a:xfrm>
              <a:off x="0" y="0"/>
              <a:ext cx="2822179" cy="2981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2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2" y="0"/>
                  </a:lnTo>
                  <a:lnTo>
                    <a:pt x="0" y="0"/>
                  </a:lnTo>
                  <a:close/>
                </a:path>
              </a:pathLst>
            </a:custGeom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24" name="JM.png" descr="JM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703449" y="0"/>
              <a:ext cx="2810965" cy="2981325"/>
            </a:xfrm>
            <a:prstGeom prst="rect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25" name="NF.png" descr="NF.png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0" t="0" r="686" b="1"/>
            <a:stretch>
              <a:fillRect/>
            </a:stretch>
          </p:blipFill>
          <p:spPr>
            <a:xfrm>
              <a:off x="14104884" y="0"/>
              <a:ext cx="2807098" cy="2981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798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798" y="0"/>
                  </a:lnTo>
                  <a:lnTo>
                    <a:pt x="0" y="0"/>
                  </a:lnTo>
                  <a:close/>
                </a:path>
              </a:pathLst>
            </a:custGeom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26" name="ME.png" descr="ME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0" t="0" r="679" b="0"/>
            <a:stretch>
              <a:fillRect/>
            </a:stretch>
          </p:blipFill>
          <p:spPr>
            <a:xfrm>
              <a:off x="9399552" y="992"/>
              <a:ext cx="2820194" cy="2979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799"/>
                  </a:lnTo>
                  <a:lnTo>
                    <a:pt x="0" y="21600"/>
                  </a:lnTo>
                  <a:lnTo>
                    <a:pt x="10800" y="21600"/>
                  </a:lnTo>
                  <a:lnTo>
                    <a:pt x="21600" y="21600"/>
                  </a:lnTo>
                  <a:lnTo>
                    <a:pt x="21600" y="10799"/>
                  </a:lnTo>
                  <a:lnTo>
                    <a:pt x="21600" y="0"/>
                  </a:lnTo>
                  <a:lnTo>
                    <a:pt x="10800" y="0"/>
                  </a:lnTo>
                  <a:lnTo>
                    <a:pt x="0" y="0"/>
                  </a:lnTo>
                  <a:close/>
                </a:path>
              </a:pathLst>
            </a:custGeom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27" name="DS.png" descr="DS.png"/>
            <p:cNvPicPr>
              <a:picLocks noChangeAspect="1"/>
            </p:cNvPicPr>
            <p:nvPr/>
          </p:nvPicPr>
          <p:blipFill>
            <a:blip r:embed="rId11">
              <a:extLst/>
            </a:blip>
            <a:srcRect l="0" t="651" r="684" b="0"/>
            <a:stretch>
              <a:fillRect/>
            </a:stretch>
          </p:blipFill>
          <p:spPr>
            <a:xfrm>
              <a:off x="18797119" y="0"/>
              <a:ext cx="2825751" cy="2981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0800"/>
                  </a:lnTo>
                  <a:lnTo>
                    <a:pt x="0" y="21600"/>
                  </a:lnTo>
                  <a:lnTo>
                    <a:pt x="10800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lnTo>
                    <a:pt x="10800" y="0"/>
                  </a:lnTo>
                  <a:lnTo>
                    <a:pt x="0" y="0"/>
                  </a:lnTo>
                  <a:close/>
                </a:path>
              </a:pathLst>
            </a:custGeom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0" advTm="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4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1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999" vol="50000">
                <p:cTn id="18" fill="hold" display="0">
                  <p:stCondLst>
                    <p:cond delay="indefinite"/>
                  </p:stCondLst>
                </p:cTn>
                <p:tgtEl>
                  <p:spTgt spid="118"/>
                </p:tgtEl>
              </p:cMediaNode>
            </p:audio>
          </p:childTnLst>
        </p:cTn>
      </p:par>
    </p:tnLst>
    <p:bldLst>
      <p:bldP build="whole" bldLvl="1" animBg="1" rev="0" advAuto="0" spid="121" grpId="2"/>
      <p:bldP build="whole" bldLvl="1" animBg="1" rev="0" advAuto="0" spid="128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roup"/>
          <p:cNvGrpSpPr/>
          <p:nvPr/>
        </p:nvGrpSpPr>
        <p:grpSpPr>
          <a:xfrm>
            <a:off x="-12478894" y="-27617"/>
            <a:ext cx="48993866" cy="15019475"/>
            <a:chOff x="-31" y="0"/>
            <a:chExt cx="48993865" cy="15019473"/>
          </a:xfrm>
        </p:grpSpPr>
        <p:sp>
          <p:nvSpPr>
            <p:cNvPr id="130" name="Line"/>
            <p:cNvSpPr/>
            <p:nvPr/>
          </p:nvSpPr>
          <p:spPr>
            <a:xfrm>
              <a:off x="12413766" y="10071630"/>
              <a:ext cx="24514191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grpSp>
          <p:nvGrpSpPr>
            <p:cNvPr id="138" name="Group"/>
            <p:cNvGrpSpPr/>
            <p:nvPr/>
          </p:nvGrpSpPr>
          <p:grpSpPr>
            <a:xfrm>
              <a:off x="-32" y="0"/>
              <a:ext cx="48993866" cy="15019474"/>
              <a:chOff x="-31" y="0"/>
              <a:chExt cx="48993865" cy="15019473"/>
            </a:xfrm>
          </p:grpSpPr>
          <p:pic>
            <p:nvPicPr>
              <p:cNvPr id="131" name="erebor copy.png" descr="erebor copy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2397804" y="0"/>
                <a:ext cx="24546114" cy="150194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32" name="Image" descr="Image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3569" t="31313" r="2370" b="23570"/>
              <a:stretch>
                <a:fillRect/>
              </a:stretch>
            </p:blipFill>
            <p:spPr>
              <a:xfrm>
                <a:off x="-33" y="10061241"/>
                <a:ext cx="48993867" cy="4570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9" h="21600" fill="norm" stroke="1" extrusionOk="0">
                    <a:moveTo>
                      <a:pt x="972" y="0"/>
                    </a:moveTo>
                    <a:lnTo>
                      <a:pt x="870" y="1491"/>
                    </a:lnTo>
                    <a:cubicBezTo>
                      <a:pt x="814" y="2311"/>
                      <a:pt x="703" y="3925"/>
                      <a:pt x="623" y="5078"/>
                    </a:cubicBezTo>
                    <a:cubicBezTo>
                      <a:pt x="543" y="6230"/>
                      <a:pt x="380" y="8592"/>
                      <a:pt x="260" y="10326"/>
                    </a:cubicBezTo>
                    <a:cubicBezTo>
                      <a:pt x="140" y="12061"/>
                      <a:pt x="30" y="13673"/>
                      <a:pt x="15" y="13909"/>
                    </a:cubicBezTo>
                    <a:cubicBezTo>
                      <a:pt x="6" y="14065"/>
                      <a:pt x="0" y="14178"/>
                      <a:pt x="0" y="14431"/>
                    </a:cubicBezTo>
                    <a:cubicBezTo>
                      <a:pt x="-1" y="14852"/>
                      <a:pt x="14" y="15659"/>
                      <a:pt x="51" y="17687"/>
                    </a:cubicBezTo>
                    <a:cubicBezTo>
                      <a:pt x="86" y="19529"/>
                      <a:pt x="118" y="21163"/>
                      <a:pt x="122" y="21319"/>
                    </a:cubicBezTo>
                    <a:cubicBezTo>
                      <a:pt x="129" y="21587"/>
                      <a:pt x="650" y="21600"/>
                      <a:pt x="10802" y="21600"/>
                    </a:cubicBezTo>
                    <a:lnTo>
                      <a:pt x="21474" y="21600"/>
                    </a:lnTo>
                    <a:lnTo>
                      <a:pt x="21502" y="20109"/>
                    </a:lnTo>
                    <a:cubicBezTo>
                      <a:pt x="21540" y="18075"/>
                      <a:pt x="21586" y="15514"/>
                      <a:pt x="21596" y="14830"/>
                    </a:cubicBezTo>
                    <a:cubicBezTo>
                      <a:pt x="21597" y="14746"/>
                      <a:pt x="21598" y="14671"/>
                      <a:pt x="21598" y="14594"/>
                    </a:cubicBezTo>
                    <a:cubicBezTo>
                      <a:pt x="21599" y="14052"/>
                      <a:pt x="21556" y="13417"/>
                      <a:pt x="21250" y="9026"/>
                    </a:cubicBezTo>
                    <a:cubicBezTo>
                      <a:pt x="20892" y="3877"/>
                      <a:pt x="20758" y="1944"/>
                      <a:pt x="20692" y="929"/>
                    </a:cubicBezTo>
                    <a:lnTo>
                      <a:pt x="20632" y="15"/>
                    </a:lnTo>
                    <a:lnTo>
                      <a:pt x="10802" y="8"/>
                    </a:lnTo>
                    <a:lnTo>
                      <a:pt x="972" y="0"/>
                    </a:ln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33" name="Image" descr="Image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12496" t="3266" r="8267" b="3339"/>
              <a:stretch>
                <a:fillRect/>
              </a:stretch>
            </p:blipFill>
            <p:spPr>
              <a:xfrm>
                <a:off x="13849746" y="39377"/>
                <a:ext cx="4638258" cy="13017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6" h="21570" fill="norm" stroke="1" extrusionOk="0">
                    <a:moveTo>
                      <a:pt x="17858" y="0"/>
                    </a:moveTo>
                    <a:cubicBezTo>
                      <a:pt x="17174" y="-1"/>
                      <a:pt x="15564" y="10"/>
                      <a:pt x="14279" y="24"/>
                    </a:cubicBezTo>
                    <a:cubicBezTo>
                      <a:pt x="10637" y="64"/>
                      <a:pt x="6342" y="105"/>
                      <a:pt x="3056" y="132"/>
                    </a:cubicBezTo>
                    <a:cubicBezTo>
                      <a:pt x="1403" y="145"/>
                      <a:pt x="32" y="163"/>
                      <a:pt x="11" y="170"/>
                    </a:cubicBezTo>
                    <a:cubicBezTo>
                      <a:pt x="-10" y="178"/>
                      <a:pt x="-1" y="588"/>
                      <a:pt x="29" y="1081"/>
                    </a:cubicBezTo>
                    <a:lnTo>
                      <a:pt x="85" y="1978"/>
                    </a:lnTo>
                    <a:lnTo>
                      <a:pt x="1895" y="2178"/>
                    </a:lnTo>
                    <a:cubicBezTo>
                      <a:pt x="2890" y="2288"/>
                      <a:pt x="3750" y="2390"/>
                      <a:pt x="3805" y="2405"/>
                    </a:cubicBezTo>
                    <a:cubicBezTo>
                      <a:pt x="3884" y="2426"/>
                      <a:pt x="3920" y="2719"/>
                      <a:pt x="3982" y="3816"/>
                    </a:cubicBezTo>
                    <a:cubicBezTo>
                      <a:pt x="4067" y="5337"/>
                      <a:pt x="4176" y="8308"/>
                      <a:pt x="4176" y="9153"/>
                    </a:cubicBezTo>
                    <a:lnTo>
                      <a:pt x="4176" y="9689"/>
                    </a:lnTo>
                    <a:lnTo>
                      <a:pt x="3432" y="9798"/>
                    </a:lnTo>
                    <a:lnTo>
                      <a:pt x="2688" y="9906"/>
                    </a:lnTo>
                    <a:lnTo>
                      <a:pt x="2742" y="10684"/>
                    </a:lnTo>
                    <a:cubicBezTo>
                      <a:pt x="2771" y="11111"/>
                      <a:pt x="2823" y="11480"/>
                      <a:pt x="2858" y="11504"/>
                    </a:cubicBezTo>
                    <a:cubicBezTo>
                      <a:pt x="2894" y="11527"/>
                      <a:pt x="3030" y="11686"/>
                      <a:pt x="3159" y="11856"/>
                    </a:cubicBezTo>
                    <a:cubicBezTo>
                      <a:pt x="3288" y="12026"/>
                      <a:pt x="3543" y="12352"/>
                      <a:pt x="3724" y="12581"/>
                    </a:cubicBezTo>
                    <a:lnTo>
                      <a:pt x="4052" y="12998"/>
                    </a:lnTo>
                    <a:lnTo>
                      <a:pt x="4082" y="13867"/>
                    </a:lnTo>
                    <a:cubicBezTo>
                      <a:pt x="4108" y="14648"/>
                      <a:pt x="4099" y="14738"/>
                      <a:pt x="3989" y="14759"/>
                    </a:cubicBezTo>
                    <a:cubicBezTo>
                      <a:pt x="3913" y="14773"/>
                      <a:pt x="3772" y="14906"/>
                      <a:pt x="3615" y="15111"/>
                    </a:cubicBezTo>
                    <a:lnTo>
                      <a:pt x="3362" y="15440"/>
                    </a:lnTo>
                    <a:lnTo>
                      <a:pt x="3417" y="16764"/>
                    </a:lnTo>
                    <a:cubicBezTo>
                      <a:pt x="3465" y="17911"/>
                      <a:pt x="3457" y="18097"/>
                      <a:pt x="3360" y="18151"/>
                    </a:cubicBezTo>
                    <a:cubicBezTo>
                      <a:pt x="3269" y="18202"/>
                      <a:pt x="1724" y="20455"/>
                      <a:pt x="1727" y="20531"/>
                    </a:cubicBezTo>
                    <a:cubicBezTo>
                      <a:pt x="1728" y="20555"/>
                      <a:pt x="3886" y="21202"/>
                      <a:pt x="4176" y="21265"/>
                    </a:cubicBezTo>
                    <a:cubicBezTo>
                      <a:pt x="4339" y="21300"/>
                      <a:pt x="4414" y="21294"/>
                      <a:pt x="5095" y="21190"/>
                    </a:cubicBezTo>
                    <a:lnTo>
                      <a:pt x="5835" y="21078"/>
                    </a:lnTo>
                    <a:lnTo>
                      <a:pt x="7267" y="21118"/>
                    </a:lnTo>
                    <a:cubicBezTo>
                      <a:pt x="8054" y="21140"/>
                      <a:pt x="8954" y="21170"/>
                      <a:pt x="9265" y="21185"/>
                    </a:cubicBezTo>
                    <a:cubicBezTo>
                      <a:pt x="10255" y="21233"/>
                      <a:pt x="11453" y="21269"/>
                      <a:pt x="11531" y="21251"/>
                    </a:cubicBezTo>
                    <a:cubicBezTo>
                      <a:pt x="11572" y="21242"/>
                      <a:pt x="12361" y="21255"/>
                      <a:pt x="13282" y="21280"/>
                    </a:cubicBezTo>
                    <a:lnTo>
                      <a:pt x="14956" y="21325"/>
                    </a:lnTo>
                    <a:lnTo>
                      <a:pt x="15332" y="21457"/>
                    </a:lnTo>
                    <a:cubicBezTo>
                      <a:pt x="15739" y="21599"/>
                      <a:pt x="15713" y="21598"/>
                      <a:pt x="16390" y="21507"/>
                    </a:cubicBezTo>
                    <a:cubicBezTo>
                      <a:pt x="16792" y="21452"/>
                      <a:pt x="17566" y="21354"/>
                      <a:pt x="19244" y="21142"/>
                    </a:cubicBezTo>
                    <a:cubicBezTo>
                      <a:pt x="19819" y="21070"/>
                      <a:pt x="20306" y="20995"/>
                      <a:pt x="20327" y="20976"/>
                    </a:cubicBezTo>
                    <a:cubicBezTo>
                      <a:pt x="20348" y="20957"/>
                      <a:pt x="20225" y="20751"/>
                      <a:pt x="20054" y="20519"/>
                    </a:cubicBezTo>
                    <a:cubicBezTo>
                      <a:pt x="19804" y="20179"/>
                      <a:pt x="19752" y="20068"/>
                      <a:pt x="19785" y="19949"/>
                    </a:cubicBezTo>
                    <a:cubicBezTo>
                      <a:pt x="19850" y="19712"/>
                      <a:pt x="19984" y="19522"/>
                      <a:pt x="20113" y="19482"/>
                    </a:cubicBezTo>
                    <a:cubicBezTo>
                      <a:pt x="20179" y="19462"/>
                      <a:pt x="20523" y="19424"/>
                      <a:pt x="20875" y="19398"/>
                    </a:cubicBezTo>
                    <a:cubicBezTo>
                      <a:pt x="21228" y="19372"/>
                      <a:pt x="21538" y="19346"/>
                      <a:pt x="21564" y="19341"/>
                    </a:cubicBezTo>
                    <a:cubicBezTo>
                      <a:pt x="21590" y="19336"/>
                      <a:pt x="21243" y="18808"/>
                      <a:pt x="20792" y="18168"/>
                    </a:cubicBezTo>
                    <a:lnTo>
                      <a:pt x="19975" y="17004"/>
                    </a:lnTo>
                    <a:lnTo>
                      <a:pt x="19973" y="16160"/>
                    </a:lnTo>
                    <a:cubicBezTo>
                      <a:pt x="19971" y="15448"/>
                      <a:pt x="19950" y="15293"/>
                      <a:pt x="19844" y="15173"/>
                    </a:cubicBezTo>
                    <a:cubicBezTo>
                      <a:pt x="19726" y="15039"/>
                      <a:pt x="19703" y="15031"/>
                      <a:pt x="19449" y="15023"/>
                    </a:cubicBezTo>
                    <a:lnTo>
                      <a:pt x="19178" y="15014"/>
                    </a:lnTo>
                    <a:lnTo>
                      <a:pt x="19165" y="13630"/>
                    </a:lnTo>
                    <a:lnTo>
                      <a:pt x="19152" y="12245"/>
                    </a:lnTo>
                    <a:lnTo>
                      <a:pt x="19632" y="11560"/>
                    </a:lnTo>
                    <a:cubicBezTo>
                      <a:pt x="20054" y="10957"/>
                      <a:pt x="20098" y="10872"/>
                      <a:pt x="19993" y="10851"/>
                    </a:cubicBezTo>
                    <a:cubicBezTo>
                      <a:pt x="19889" y="10830"/>
                      <a:pt x="19878" y="10747"/>
                      <a:pt x="19903" y="10166"/>
                    </a:cubicBezTo>
                    <a:lnTo>
                      <a:pt x="19933" y="9505"/>
                    </a:lnTo>
                    <a:lnTo>
                      <a:pt x="19442" y="9477"/>
                    </a:lnTo>
                    <a:lnTo>
                      <a:pt x="18953" y="9449"/>
                    </a:lnTo>
                    <a:lnTo>
                      <a:pt x="18953" y="6195"/>
                    </a:lnTo>
                    <a:cubicBezTo>
                      <a:pt x="18953" y="4406"/>
                      <a:pt x="18969" y="2845"/>
                      <a:pt x="18990" y="2727"/>
                    </a:cubicBezTo>
                    <a:lnTo>
                      <a:pt x="19028" y="2512"/>
                    </a:lnTo>
                    <a:lnTo>
                      <a:pt x="20121" y="2499"/>
                    </a:lnTo>
                    <a:lnTo>
                      <a:pt x="21215" y="2485"/>
                    </a:lnTo>
                    <a:lnTo>
                      <a:pt x="21232" y="2284"/>
                    </a:lnTo>
                    <a:cubicBezTo>
                      <a:pt x="21241" y="2173"/>
                      <a:pt x="21289" y="2009"/>
                      <a:pt x="21340" y="1921"/>
                    </a:cubicBezTo>
                    <a:cubicBezTo>
                      <a:pt x="21466" y="1706"/>
                      <a:pt x="21470" y="1248"/>
                      <a:pt x="21346" y="1204"/>
                    </a:cubicBezTo>
                    <a:cubicBezTo>
                      <a:pt x="21295" y="1186"/>
                      <a:pt x="21252" y="1118"/>
                      <a:pt x="21252" y="1055"/>
                    </a:cubicBezTo>
                    <a:cubicBezTo>
                      <a:pt x="21252" y="934"/>
                      <a:pt x="21162" y="889"/>
                      <a:pt x="19458" y="154"/>
                    </a:cubicBezTo>
                    <a:lnTo>
                      <a:pt x="19104" y="1"/>
                    </a:lnTo>
                    <a:lnTo>
                      <a:pt x="17858" y="0"/>
                    </a:ln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34" name="Image" descr="Image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12496" t="3266" r="8268" b="3340"/>
              <a:stretch>
                <a:fillRect/>
              </a:stretch>
            </p:blipFill>
            <p:spPr>
              <a:xfrm flipH="1">
                <a:off x="30853622" y="39374"/>
                <a:ext cx="4638258" cy="13017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6" h="21570" fill="norm" stroke="1" extrusionOk="0">
                    <a:moveTo>
                      <a:pt x="17860" y="0"/>
                    </a:moveTo>
                    <a:cubicBezTo>
                      <a:pt x="17176" y="-1"/>
                      <a:pt x="15564" y="10"/>
                      <a:pt x="14279" y="24"/>
                    </a:cubicBezTo>
                    <a:cubicBezTo>
                      <a:pt x="10637" y="64"/>
                      <a:pt x="6342" y="105"/>
                      <a:pt x="3056" y="132"/>
                    </a:cubicBezTo>
                    <a:cubicBezTo>
                      <a:pt x="1403" y="145"/>
                      <a:pt x="32" y="163"/>
                      <a:pt x="11" y="170"/>
                    </a:cubicBezTo>
                    <a:cubicBezTo>
                      <a:pt x="-10" y="178"/>
                      <a:pt x="-1" y="588"/>
                      <a:pt x="29" y="1081"/>
                    </a:cubicBezTo>
                    <a:lnTo>
                      <a:pt x="85" y="1978"/>
                    </a:lnTo>
                    <a:lnTo>
                      <a:pt x="1895" y="2178"/>
                    </a:lnTo>
                    <a:cubicBezTo>
                      <a:pt x="2890" y="2288"/>
                      <a:pt x="3750" y="2390"/>
                      <a:pt x="3805" y="2405"/>
                    </a:cubicBezTo>
                    <a:cubicBezTo>
                      <a:pt x="3884" y="2426"/>
                      <a:pt x="3920" y="2719"/>
                      <a:pt x="3982" y="3816"/>
                    </a:cubicBezTo>
                    <a:cubicBezTo>
                      <a:pt x="4067" y="5337"/>
                      <a:pt x="4176" y="8308"/>
                      <a:pt x="4176" y="9153"/>
                    </a:cubicBezTo>
                    <a:lnTo>
                      <a:pt x="4176" y="9689"/>
                    </a:lnTo>
                    <a:lnTo>
                      <a:pt x="3432" y="9798"/>
                    </a:lnTo>
                    <a:lnTo>
                      <a:pt x="2688" y="9906"/>
                    </a:lnTo>
                    <a:lnTo>
                      <a:pt x="2742" y="10684"/>
                    </a:lnTo>
                    <a:cubicBezTo>
                      <a:pt x="2771" y="11111"/>
                      <a:pt x="2825" y="11480"/>
                      <a:pt x="2860" y="11504"/>
                    </a:cubicBezTo>
                    <a:cubicBezTo>
                      <a:pt x="2895" y="11527"/>
                      <a:pt x="3030" y="11686"/>
                      <a:pt x="3159" y="11856"/>
                    </a:cubicBezTo>
                    <a:cubicBezTo>
                      <a:pt x="3288" y="12026"/>
                      <a:pt x="3543" y="12353"/>
                      <a:pt x="3724" y="12582"/>
                    </a:cubicBezTo>
                    <a:lnTo>
                      <a:pt x="4052" y="12998"/>
                    </a:lnTo>
                    <a:lnTo>
                      <a:pt x="4082" y="13867"/>
                    </a:lnTo>
                    <a:cubicBezTo>
                      <a:pt x="4108" y="14648"/>
                      <a:pt x="4099" y="14738"/>
                      <a:pt x="3989" y="14759"/>
                    </a:cubicBezTo>
                    <a:cubicBezTo>
                      <a:pt x="3913" y="14774"/>
                      <a:pt x="3772" y="14906"/>
                      <a:pt x="3615" y="15111"/>
                    </a:cubicBezTo>
                    <a:lnTo>
                      <a:pt x="3362" y="15441"/>
                    </a:lnTo>
                    <a:lnTo>
                      <a:pt x="3417" y="16764"/>
                    </a:lnTo>
                    <a:cubicBezTo>
                      <a:pt x="3465" y="17911"/>
                      <a:pt x="3457" y="18097"/>
                      <a:pt x="3360" y="18151"/>
                    </a:cubicBezTo>
                    <a:cubicBezTo>
                      <a:pt x="3269" y="18202"/>
                      <a:pt x="1724" y="20455"/>
                      <a:pt x="1727" y="20531"/>
                    </a:cubicBezTo>
                    <a:cubicBezTo>
                      <a:pt x="1728" y="20555"/>
                      <a:pt x="3886" y="21202"/>
                      <a:pt x="4176" y="21265"/>
                    </a:cubicBezTo>
                    <a:cubicBezTo>
                      <a:pt x="4339" y="21300"/>
                      <a:pt x="4414" y="21294"/>
                      <a:pt x="5095" y="21191"/>
                    </a:cubicBezTo>
                    <a:lnTo>
                      <a:pt x="5835" y="21078"/>
                    </a:lnTo>
                    <a:lnTo>
                      <a:pt x="7267" y="21118"/>
                    </a:lnTo>
                    <a:cubicBezTo>
                      <a:pt x="8054" y="21140"/>
                      <a:pt x="8954" y="21170"/>
                      <a:pt x="9265" y="21186"/>
                    </a:cubicBezTo>
                    <a:cubicBezTo>
                      <a:pt x="10255" y="21234"/>
                      <a:pt x="11453" y="21269"/>
                      <a:pt x="11531" y="21251"/>
                    </a:cubicBezTo>
                    <a:cubicBezTo>
                      <a:pt x="11572" y="21242"/>
                      <a:pt x="12361" y="21256"/>
                      <a:pt x="13282" y="21280"/>
                    </a:cubicBezTo>
                    <a:lnTo>
                      <a:pt x="14958" y="21325"/>
                    </a:lnTo>
                    <a:lnTo>
                      <a:pt x="15332" y="21457"/>
                    </a:lnTo>
                    <a:cubicBezTo>
                      <a:pt x="15739" y="21599"/>
                      <a:pt x="15713" y="21598"/>
                      <a:pt x="16390" y="21507"/>
                    </a:cubicBezTo>
                    <a:cubicBezTo>
                      <a:pt x="16792" y="21452"/>
                      <a:pt x="17566" y="21354"/>
                      <a:pt x="19244" y="21142"/>
                    </a:cubicBezTo>
                    <a:cubicBezTo>
                      <a:pt x="19819" y="21070"/>
                      <a:pt x="20306" y="20995"/>
                      <a:pt x="20327" y="20976"/>
                    </a:cubicBezTo>
                    <a:cubicBezTo>
                      <a:pt x="20348" y="20957"/>
                      <a:pt x="20225" y="20751"/>
                      <a:pt x="20054" y="20519"/>
                    </a:cubicBezTo>
                    <a:cubicBezTo>
                      <a:pt x="19804" y="20179"/>
                      <a:pt x="19752" y="20068"/>
                      <a:pt x="19785" y="19949"/>
                    </a:cubicBezTo>
                    <a:cubicBezTo>
                      <a:pt x="19850" y="19712"/>
                      <a:pt x="19984" y="19522"/>
                      <a:pt x="20113" y="19482"/>
                    </a:cubicBezTo>
                    <a:cubicBezTo>
                      <a:pt x="20179" y="19462"/>
                      <a:pt x="20523" y="19424"/>
                      <a:pt x="20875" y="19398"/>
                    </a:cubicBezTo>
                    <a:cubicBezTo>
                      <a:pt x="21228" y="19372"/>
                      <a:pt x="21538" y="19346"/>
                      <a:pt x="21564" y="19341"/>
                    </a:cubicBezTo>
                    <a:cubicBezTo>
                      <a:pt x="21590" y="19336"/>
                      <a:pt x="21243" y="18808"/>
                      <a:pt x="20792" y="18168"/>
                    </a:cubicBezTo>
                    <a:lnTo>
                      <a:pt x="19975" y="17004"/>
                    </a:lnTo>
                    <a:lnTo>
                      <a:pt x="19973" y="16160"/>
                    </a:lnTo>
                    <a:cubicBezTo>
                      <a:pt x="19971" y="15448"/>
                      <a:pt x="19950" y="15293"/>
                      <a:pt x="19844" y="15173"/>
                    </a:cubicBezTo>
                    <a:cubicBezTo>
                      <a:pt x="19726" y="15039"/>
                      <a:pt x="19703" y="15031"/>
                      <a:pt x="19449" y="15023"/>
                    </a:cubicBezTo>
                    <a:lnTo>
                      <a:pt x="19180" y="15015"/>
                    </a:lnTo>
                    <a:lnTo>
                      <a:pt x="19165" y="13630"/>
                    </a:lnTo>
                    <a:lnTo>
                      <a:pt x="19152" y="12246"/>
                    </a:lnTo>
                    <a:lnTo>
                      <a:pt x="19632" y="11560"/>
                    </a:lnTo>
                    <a:cubicBezTo>
                      <a:pt x="20054" y="10957"/>
                      <a:pt x="20098" y="10872"/>
                      <a:pt x="19993" y="10851"/>
                    </a:cubicBezTo>
                    <a:cubicBezTo>
                      <a:pt x="19889" y="10830"/>
                      <a:pt x="19880" y="10747"/>
                      <a:pt x="19905" y="10166"/>
                    </a:cubicBezTo>
                    <a:lnTo>
                      <a:pt x="19933" y="9505"/>
                    </a:lnTo>
                    <a:lnTo>
                      <a:pt x="19444" y="9477"/>
                    </a:lnTo>
                    <a:lnTo>
                      <a:pt x="18953" y="9449"/>
                    </a:lnTo>
                    <a:lnTo>
                      <a:pt x="18953" y="6196"/>
                    </a:lnTo>
                    <a:cubicBezTo>
                      <a:pt x="18953" y="4407"/>
                      <a:pt x="18969" y="2845"/>
                      <a:pt x="18990" y="2727"/>
                    </a:cubicBezTo>
                    <a:lnTo>
                      <a:pt x="19028" y="2512"/>
                    </a:lnTo>
                    <a:lnTo>
                      <a:pt x="20121" y="2499"/>
                    </a:lnTo>
                    <a:lnTo>
                      <a:pt x="21215" y="2485"/>
                    </a:lnTo>
                    <a:lnTo>
                      <a:pt x="21232" y="2284"/>
                    </a:lnTo>
                    <a:cubicBezTo>
                      <a:pt x="21241" y="2173"/>
                      <a:pt x="21291" y="2009"/>
                      <a:pt x="21342" y="1921"/>
                    </a:cubicBezTo>
                    <a:cubicBezTo>
                      <a:pt x="21467" y="1706"/>
                      <a:pt x="21470" y="1248"/>
                      <a:pt x="21346" y="1204"/>
                    </a:cubicBezTo>
                    <a:cubicBezTo>
                      <a:pt x="21295" y="1186"/>
                      <a:pt x="21252" y="1118"/>
                      <a:pt x="21252" y="1055"/>
                    </a:cubicBezTo>
                    <a:cubicBezTo>
                      <a:pt x="21252" y="934"/>
                      <a:pt x="21162" y="889"/>
                      <a:pt x="19458" y="154"/>
                    </a:cubicBezTo>
                    <a:lnTo>
                      <a:pt x="19104" y="1"/>
                    </a:lnTo>
                    <a:lnTo>
                      <a:pt x="17860" y="0"/>
                    </a:ln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137" name="Group"/>
              <p:cNvGrpSpPr/>
              <p:nvPr/>
            </p:nvGrpSpPr>
            <p:grpSpPr>
              <a:xfrm>
                <a:off x="21853320" y="1258431"/>
                <a:ext cx="5635082" cy="11409655"/>
                <a:chOff x="0" y="0"/>
                <a:chExt cx="5635080" cy="11409654"/>
              </a:xfrm>
            </p:grpSpPr>
            <p:pic>
              <p:nvPicPr>
                <p:cNvPr id="135" name="Thorin Oakenshield.png" descr="Thorin Oakenshield.png"/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rcRect l="33908" t="12800" r="36647" b="17696"/>
                <a:stretch>
                  <a:fillRect/>
                </a:stretch>
              </p:blipFill>
              <p:spPr>
                <a:xfrm>
                  <a:off x="0" y="1876716"/>
                  <a:ext cx="5635081" cy="95329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3" h="21600" fill="norm" stroke="1" extrusionOk="0">
                      <a:moveTo>
                        <a:pt x="11187" y="0"/>
                      </a:moveTo>
                      <a:cubicBezTo>
                        <a:pt x="10628" y="0"/>
                        <a:pt x="10571" y="13"/>
                        <a:pt x="9977" y="264"/>
                      </a:cubicBezTo>
                      <a:cubicBezTo>
                        <a:pt x="9389" y="514"/>
                        <a:pt x="9330" y="559"/>
                        <a:pt x="8923" y="1066"/>
                      </a:cubicBezTo>
                      <a:cubicBezTo>
                        <a:pt x="8323" y="1812"/>
                        <a:pt x="7850" y="3015"/>
                        <a:pt x="7849" y="3798"/>
                      </a:cubicBezTo>
                      <a:cubicBezTo>
                        <a:pt x="7848" y="4278"/>
                        <a:pt x="7770" y="4399"/>
                        <a:pt x="7392" y="4513"/>
                      </a:cubicBezTo>
                      <a:cubicBezTo>
                        <a:pt x="7079" y="4608"/>
                        <a:pt x="7024" y="4610"/>
                        <a:pt x="6730" y="4538"/>
                      </a:cubicBezTo>
                      <a:cubicBezTo>
                        <a:pt x="6288" y="4428"/>
                        <a:pt x="5450" y="4439"/>
                        <a:pt x="5001" y="4560"/>
                      </a:cubicBezTo>
                      <a:cubicBezTo>
                        <a:pt x="4799" y="4614"/>
                        <a:pt x="4508" y="4748"/>
                        <a:pt x="4356" y="4858"/>
                      </a:cubicBezTo>
                      <a:cubicBezTo>
                        <a:pt x="4025" y="5096"/>
                        <a:pt x="3699" y="5651"/>
                        <a:pt x="3699" y="5978"/>
                      </a:cubicBezTo>
                      <a:cubicBezTo>
                        <a:pt x="3699" y="6271"/>
                        <a:pt x="3583" y="6320"/>
                        <a:pt x="3306" y="6144"/>
                      </a:cubicBezTo>
                      <a:cubicBezTo>
                        <a:pt x="3188" y="6069"/>
                        <a:pt x="3067" y="6007"/>
                        <a:pt x="3036" y="6007"/>
                      </a:cubicBezTo>
                      <a:cubicBezTo>
                        <a:pt x="3005" y="6007"/>
                        <a:pt x="2877" y="6128"/>
                        <a:pt x="2751" y="6275"/>
                      </a:cubicBezTo>
                      <a:cubicBezTo>
                        <a:pt x="2530" y="6532"/>
                        <a:pt x="2526" y="6560"/>
                        <a:pt x="2616" y="7009"/>
                      </a:cubicBezTo>
                      <a:cubicBezTo>
                        <a:pt x="2849" y="8180"/>
                        <a:pt x="2866" y="8479"/>
                        <a:pt x="2707" y="8704"/>
                      </a:cubicBezTo>
                      <a:cubicBezTo>
                        <a:pt x="2485" y="9017"/>
                        <a:pt x="2425" y="9256"/>
                        <a:pt x="2540" y="9365"/>
                      </a:cubicBezTo>
                      <a:cubicBezTo>
                        <a:pt x="2614" y="9436"/>
                        <a:pt x="2602" y="9836"/>
                        <a:pt x="2491" y="10919"/>
                      </a:cubicBezTo>
                      <a:cubicBezTo>
                        <a:pt x="2358" y="12225"/>
                        <a:pt x="2356" y="12387"/>
                        <a:pt x="2479" y="12467"/>
                      </a:cubicBezTo>
                      <a:cubicBezTo>
                        <a:pt x="2555" y="12517"/>
                        <a:pt x="2616" y="12595"/>
                        <a:pt x="2616" y="12642"/>
                      </a:cubicBezTo>
                      <a:cubicBezTo>
                        <a:pt x="2616" y="12688"/>
                        <a:pt x="2235" y="13299"/>
                        <a:pt x="1769" y="14000"/>
                      </a:cubicBezTo>
                      <a:cubicBezTo>
                        <a:pt x="944" y="15239"/>
                        <a:pt x="0" y="16878"/>
                        <a:pt x="0" y="17070"/>
                      </a:cubicBezTo>
                      <a:cubicBezTo>
                        <a:pt x="0" y="17156"/>
                        <a:pt x="38" y="17153"/>
                        <a:pt x="408" y="17036"/>
                      </a:cubicBezTo>
                      <a:cubicBezTo>
                        <a:pt x="1631" y="16651"/>
                        <a:pt x="3817" y="16742"/>
                        <a:pt x="5503" y="17248"/>
                      </a:cubicBezTo>
                      <a:cubicBezTo>
                        <a:pt x="5747" y="17321"/>
                        <a:pt x="6208" y="17525"/>
                        <a:pt x="6527" y="17702"/>
                      </a:cubicBezTo>
                      <a:lnTo>
                        <a:pt x="7107" y="18023"/>
                      </a:lnTo>
                      <a:lnTo>
                        <a:pt x="7163" y="18757"/>
                      </a:lnTo>
                      <a:cubicBezTo>
                        <a:pt x="7194" y="19160"/>
                        <a:pt x="7216" y="19680"/>
                        <a:pt x="7211" y="19911"/>
                      </a:cubicBezTo>
                      <a:cubicBezTo>
                        <a:pt x="7203" y="20311"/>
                        <a:pt x="7226" y="20361"/>
                        <a:pt x="7677" y="20939"/>
                      </a:cubicBezTo>
                      <a:lnTo>
                        <a:pt x="8152" y="21546"/>
                      </a:lnTo>
                      <a:lnTo>
                        <a:pt x="8519" y="21546"/>
                      </a:lnTo>
                      <a:lnTo>
                        <a:pt x="8886" y="21545"/>
                      </a:lnTo>
                      <a:lnTo>
                        <a:pt x="9405" y="20964"/>
                      </a:lnTo>
                      <a:cubicBezTo>
                        <a:pt x="9883" y="20430"/>
                        <a:pt x="9924" y="20356"/>
                        <a:pt x="9924" y="20037"/>
                      </a:cubicBezTo>
                      <a:cubicBezTo>
                        <a:pt x="9924" y="19832"/>
                        <a:pt x="9986" y="19606"/>
                        <a:pt x="10074" y="19484"/>
                      </a:cubicBezTo>
                      <a:cubicBezTo>
                        <a:pt x="10177" y="19343"/>
                        <a:pt x="10227" y="19116"/>
                        <a:pt x="10232" y="18770"/>
                      </a:cubicBezTo>
                      <a:lnTo>
                        <a:pt x="10240" y="18262"/>
                      </a:lnTo>
                      <a:lnTo>
                        <a:pt x="10645" y="18262"/>
                      </a:lnTo>
                      <a:lnTo>
                        <a:pt x="11051" y="18262"/>
                      </a:lnTo>
                      <a:lnTo>
                        <a:pt x="11061" y="18826"/>
                      </a:lnTo>
                      <a:cubicBezTo>
                        <a:pt x="11066" y="19175"/>
                        <a:pt x="11115" y="19438"/>
                        <a:pt x="11188" y="19518"/>
                      </a:cubicBezTo>
                      <a:cubicBezTo>
                        <a:pt x="11258" y="19596"/>
                        <a:pt x="11297" y="19793"/>
                        <a:pt x="11285" y="20009"/>
                      </a:cubicBezTo>
                      <a:cubicBezTo>
                        <a:pt x="11266" y="20361"/>
                        <a:pt x="11280" y="20386"/>
                        <a:pt x="11833" y="20985"/>
                      </a:cubicBezTo>
                      <a:cubicBezTo>
                        <a:pt x="12397" y="21595"/>
                        <a:pt x="12404" y="21600"/>
                        <a:pt x="12731" y="21600"/>
                      </a:cubicBezTo>
                      <a:lnTo>
                        <a:pt x="13060" y="21600"/>
                      </a:lnTo>
                      <a:lnTo>
                        <a:pt x="13522" y="20995"/>
                      </a:lnTo>
                      <a:cubicBezTo>
                        <a:pt x="13934" y="20455"/>
                        <a:pt x="13984" y="20350"/>
                        <a:pt x="13984" y="20020"/>
                      </a:cubicBezTo>
                      <a:cubicBezTo>
                        <a:pt x="13985" y="19817"/>
                        <a:pt x="14029" y="19559"/>
                        <a:pt x="14081" y="19446"/>
                      </a:cubicBezTo>
                      <a:cubicBezTo>
                        <a:pt x="14134" y="19334"/>
                        <a:pt x="14185" y="18975"/>
                        <a:pt x="14194" y="18650"/>
                      </a:cubicBezTo>
                      <a:cubicBezTo>
                        <a:pt x="14208" y="18132"/>
                        <a:pt x="14230" y="18053"/>
                        <a:pt x="14380" y="18001"/>
                      </a:cubicBezTo>
                      <a:cubicBezTo>
                        <a:pt x="14475" y="17969"/>
                        <a:pt x="14685" y="17858"/>
                        <a:pt x="14846" y="17755"/>
                      </a:cubicBezTo>
                      <a:cubicBezTo>
                        <a:pt x="15599" y="17275"/>
                        <a:pt x="17168" y="16911"/>
                        <a:pt x="18682" y="16863"/>
                      </a:cubicBezTo>
                      <a:cubicBezTo>
                        <a:pt x="19732" y="16830"/>
                        <a:pt x="20323" y="16886"/>
                        <a:pt x="21062" y="17092"/>
                      </a:cubicBezTo>
                      <a:cubicBezTo>
                        <a:pt x="21308" y="17161"/>
                        <a:pt x="21523" y="17208"/>
                        <a:pt x="21540" y="17198"/>
                      </a:cubicBezTo>
                      <a:cubicBezTo>
                        <a:pt x="21600" y="17163"/>
                        <a:pt x="20557" y="15253"/>
                        <a:pt x="19923" y="14236"/>
                      </a:cubicBezTo>
                      <a:lnTo>
                        <a:pt x="19276" y="13199"/>
                      </a:lnTo>
                      <a:lnTo>
                        <a:pt x="19387" y="12875"/>
                      </a:lnTo>
                      <a:cubicBezTo>
                        <a:pt x="19448" y="12696"/>
                        <a:pt x="19560" y="12521"/>
                        <a:pt x="19636" y="12486"/>
                      </a:cubicBezTo>
                      <a:cubicBezTo>
                        <a:pt x="19759" y="12430"/>
                        <a:pt x="19756" y="12267"/>
                        <a:pt x="19606" y="10920"/>
                      </a:cubicBezTo>
                      <a:cubicBezTo>
                        <a:pt x="19480" y="9797"/>
                        <a:pt x="19463" y="9405"/>
                        <a:pt x="19540" y="9367"/>
                      </a:cubicBezTo>
                      <a:cubicBezTo>
                        <a:pt x="19658" y="9310"/>
                        <a:pt x="19562" y="8913"/>
                        <a:pt x="19383" y="8716"/>
                      </a:cubicBezTo>
                      <a:cubicBezTo>
                        <a:pt x="19323" y="8651"/>
                        <a:pt x="19261" y="8483"/>
                        <a:pt x="19246" y="8344"/>
                      </a:cubicBezTo>
                      <a:cubicBezTo>
                        <a:pt x="19231" y="8205"/>
                        <a:pt x="19155" y="8000"/>
                        <a:pt x="19076" y="7890"/>
                      </a:cubicBezTo>
                      <a:cubicBezTo>
                        <a:pt x="18997" y="7780"/>
                        <a:pt x="18912" y="7559"/>
                        <a:pt x="18888" y="7399"/>
                      </a:cubicBezTo>
                      <a:cubicBezTo>
                        <a:pt x="18864" y="7239"/>
                        <a:pt x="18781" y="7023"/>
                        <a:pt x="18704" y="6919"/>
                      </a:cubicBezTo>
                      <a:cubicBezTo>
                        <a:pt x="18628" y="6814"/>
                        <a:pt x="18552" y="6644"/>
                        <a:pt x="18536" y="6541"/>
                      </a:cubicBezTo>
                      <a:cubicBezTo>
                        <a:pt x="18520" y="6438"/>
                        <a:pt x="18485" y="6207"/>
                        <a:pt x="18457" y="6026"/>
                      </a:cubicBezTo>
                      <a:cubicBezTo>
                        <a:pt x="18370" y="5451"/>
                        <a:pt x="18051" y="4994"/>
                        <a:pt x="17554" y="4736"/>
                      </a:cubicBezTo>
                      <a:cubicBezTo>
                        <a:pt x="17048" y="4473"/>
                        <a:pt x="16250" y="4389"/>
                        <a:pt x="15512" y="4520"/>
                      </a:cubicBezTo>
                      <a:cubicBezTo>
                        <a:pt x="15218" y="4572"/>
                        <a:pt x="15128" y="4565"/>
                        <a:pt x="14870" y="4476"/>
                      </a:cubicBezTo>
                      <a:lnTo>
                        <a:pt x="14570" y="4373"/>
                      </a:lnTo>
                      <a:lnTo>
                        <a:pt x="14508" y="3752"/>
                      </a:lnTo>
                      <a:cubicBezTo>
                        <a:pt x="14367" y="2335"/>
                        <a:pt x="13621" y="752"/>
                        <a:pt x="12969" y="482"/>
                      </a:cubicBezTo>
                      <a:cubicBezTo>
                        <a:pt x="11813" y="4"/>
                        <a:pt x="11797" y="0"/>
                        <a:pt x="11187" y="0"/>
                      </a:cubicBezTo>
                      <a:close/>
                    </a:path>
                  </a:pathLst>
                </a:cu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136" name="Thorin"/>
                <p:cNvSpPr txBox="1"/>
                <p:nvPr/>
              </p:nvSpPr>
              <p:spPr>
                <a:xfrm>
                  <a:off x="981869" y="0"/>
                  <a:ext cx="3671342" cy="1130301"/>
                </a:xfrm>
                <a:prstGeom prst="rect">
                  <a:avLst/>
                </a:prstGeom>
                <a:gradFill flip="none" rotWithShape="1">
                  <a:gsLst>
                    <a:gs pos="9818">
                      <a:srgbClr val="3A3C2F"/>
                    </a:gs>
                    <a:gs pos="49704">
                      <a:srgbClr val="917A25"/>
                    </a:gs>
                    <a:gs pos="92585">
                      <a:srgbClr val="3A3C2F"/>
                    </a:gs>
                  </a:gsLst>
                  <a:lin ang="5400000" scaled="0"/>
                </a:gradFill>
                <a:ln w="635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b="0" sz="6000">
                      <a:latin typeface="Lucida Blackletter"/>
                      <a:ea typeface="Lucida Blackletter"/>
                      <a:cs typeface="Lucida Blackletter"/>
                      <a:sym typeface="Lucida Blackletter"/>
                    </a:defRPr>
                  </a:lvl1pPr>
                </a:lstStyle>
                <a:p>
                  <a:pPr/>
                  <a:r>
                    <a:t>Thorin</a:t>
                  </a: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0" p14:dur="20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erebor copy.png" descr="erebor cop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1057" y="-27617"/>
            <a:ext cx="24546114" cy="15019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3569" t="31313" r="2370" b="23570"/>
          <a:stretch>
            <a:fillRect/>
          </a:stretch>
        </p:blipFill>
        <p:spPr>
          <a:xfrm>
            <a:off x="-12478894" y="10033624"/>
            <a:ext cx="48993867" cy="4570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600" fill="norm" stroke="1" extrusionOk="0">
                <a:moveTo>
                  <a:pt x="972" y="0"/>
                </a:moveTo>
                <a:lnTo>
                  <a:pt x="870" y="1491"/>
                </a:lnTo>
                <a:cubicBezTo>
                  <a:pt x="814" y="2311"/>
                  <a:pt x="703" y="3925"/>
                  <a:pt x="623" y="5078"/>
                </a:cubicBezTo>
                <a:cubicBezTo>
                  <a:pt x="543" y="6230"/>
                  <a:pt x="380" y="8592"/>
                  <a:pt x="260" y="10326"/>
                </a:cubicBezTo>
                <a:cubicBezTo>
                  <a:pt x="140" y="12061"/>
                  <a:pt x="30" y="13673"/>
                  <a:pt x="15" y="13909"/>
                </a:cubicBezTo>
                <a:cubicBezTo>
                  <a:pt x="6" y="14065"/>
                  <a:pt x="0" y="14178"/>
                  <a:pt x="0" y="14431"/>
                </a:cubicBezTo>
                <a:cubicBezTo>
                  <a:pt x="-1" y="14852"/>
                  <a:pt x="14" y="15659"/>
                  <a:pt x="51" y="17687"/>
                </a:cubicBezTo>
                <a:cubicBezTo>
                  <a:pt x="86" y="19529"/>
                  <a:pt x="118" y="21163"/>
                  <a:pt x="122" y="21319"/>
                </a:cubicBezTo>
                <a:cubicBezTo>
                  <a:pt x="129" y="21587"/>
                  <a:pt x="650" y="21600"/>
                  <a:pt x="10802" y="21600"/>
                </a:cubicBezTo>
                <a:lnTo>
                  <a:pt x="21474" y="21600"/>
                </a:lnTo>
                <a:lnTo>
                  <a:pt x="21502" y="20109"/>
                </a:lnTo>
                <a:cubicBezTo>
                  <a:pt x="21540" y="18075"/>
                  <a:pt x="21586" y="15514"/>
                  <a:pt x="21596" y="14830"/>
                </a:cubicBezTo>
                <a:cubicBezTo>
                  <a:pt x="21597" y="14746"/>
                  <a:pt x="21598" y="14671"/>
                  <a:pt x="21598" y="14594"/>
                </a:cubicBezTo>
                <a:cubicBezTo>
                  <a:pt x="21599" y="14052"/>
                  <a:pt x="21556" y="13417"/>
                  <a:pt x="21250" y="9026"/>
                </a:cubicBezTo>
                <a:cubicBezTo>
                  <a:pt x="20892" y="3877"/>
                  <a:pt x="20758" y="1944"/>
                  <a:pt x="20692" y="929"/>
                </a:cubicBezTo>
                <a:lnTo>
                  <a:pt x="20632" y="15"/>
                </a:lnTo>
                <a:lnTo>
                  <a:pt x="10802" y="8"/>
                </a:lnTo>
                <a:lnTo>
                  <a:pt x="972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43" name="Line"/>
          <p:cNvSpPr/>
          <p:nvPr/>
        </p:nvSpPr>
        <p:spPr>
          <a:xfrm>
            <a:off x="-65096" y="10044014"/>
            <a:ext cx="2451419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144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12496" t="3266" r="8267" b="3339"/>
          <a:stretch>
            <a:fillRect/>
          </a:stretch>
        </p:blipFill>
        <p:spPr>
          <a:xfrm>
            <a:off x="1370885" y="11760"/>
            <a:ext cx="4638258" cy="13017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6" h="21570" fill="norm" stroke="1" extrusionOk="0">
                <a:moveTo>
                  <a:pt x="17858" y="0"/>
                </a:moveTo>
                <a:cubicBezTo>
                  <a:pt x="17174" y="-1"/>
                  <a:pt x="15564" y="10"/>
                  <a:pt x="14279" y="24"/>
                </a:cubicBezTo>
                <a:cubicBezTo>
                  <a:pt x="10637" y="64"/>
                  <a:pt x="6342" y="105"/>
                  <a:pt x="3056" y="132"/>
                </a:cubicBezTo>
                <a:cubicBezTo>
                  <a:pt x="1403" y="145"/>
                  <a:pt x="32" y="163"/>
                  <a:pt x="11" y="170"/>
                </a:cubicBezTo>
                <a:cubicBezTo>
                  <a:pt x="-10" y="178"/>
                  <a:pt x="-1" y="588"/>
                  <a:pt x="29" y="1081"/>
                </a:cubicBezTo>
                <a:lnTo>
                  <a:pt x="85" y="1978"/>
                </a:lnTo>
                <a:lnTo>
                  <a:pt x="1895" y="2178"/>
                </a:lnTo>
                <a:cubicBezTo>
                  <a:pt x="2890" y="2288"/>
                  <a:pt x="3750" y="2390"/>
                  <a:pt x="3805" y="2405"/>
                </a:cubicBezTo>
                <a:cubicBezTo>
                  <a:pt x="3884" y="2426"/>
                  <a:pt x="3920" y="2719"/>
                  <a:pt x="3982" y="3816"/>
                </a:cubicBezTo>
                <a:cubicBezTo>
                  <a:pt x="4067" y="5337"/>
                  <a:pt x="4176" y="8308"/>
                  <a:pt x="4176" y="9153"/>
                </a:cubicBezTo>
                <a:lnTo>
                  <a:pt x="4176" y="9689"/>
                </a:lnTo>
                <a:lnTo>
                  <a:pt x="3432" y="9798"/>
                </a:lnTo>
                <a:lnTo>
                  <a:pt x="2688" y="9906"/>
                </a:lnTo>
                <a:lnTo>
                  <a:pt x="2742" y="10684"/>
                </a:lnTo>
                <a:cubicBezTo>
                  <a:pt x="2771" y="11111"/>
                  <a:pt x="2823" y="11480"/>
                  <a:pt x="2858" y="11504"/>
                </a:cubicBezTo>
                <a:cubicBezTo>
                  <a:pt x="2894" y="11527"/>
                  <a:pt x="3030" y="11686"/>
                  <a:pt x="3159" y="11856"/>
                </a:cubicBezTo>
                <a:cubicBezTo>
                  <a:pt x="3288" y="12026"/>
                  <a:pt x="3543" y="12352"/>
                  <a:pt x="3724" y="12581"/>
                </a:cubicBezTo>
                <a:lnTo>
                  <a:pt x="4052" y="12998"/>
                </a:lnTo>
                <a:lnTo>
                  <a:pt x="4082" y="13867"/>
                </a:lnTo>
                <a:cubicBezTo>
                  <a:pt x="4108" y="14648"/>
                  <a:pt x="4099" y="14738"/>
                  <a:pt x="3989" y="14759"/>
                </a:cubicBezTo>
                <a:cubicBezTo>
                  <a:pt x="3913" y="14773"/>
                  <a:pt x="3772" y="14906"/>
                  <a:pt x="3615" y="15111"/>
                </a:cubicBezTo>
                <a:lnTo>
                  <a:pt x="3362" y="15440"/>
                </a:lnTo>
                <a:lnTo>
                  <a:pt x="3417" y="16764"/>
                </a:lnTo>
                <a:cubicBezTo>
                  <a:pt x="3465" y="17911"/>
                  <a:pt x="3457" y="18097"/>
                  <a:pt x="3360" y="18151"/>
                </a:cubicBezTo>
                <a:cubicBezTo>
                  <a:pt x="3269" y="18202"/>
                  <a:pt x="1724" y="20455"/>
                  <a:pt x="1727" y="20531"/>
                </a:cubicBezTo>
                <a:cubicBezTo>
                  <a:pt x="1728" y="20555"/>
                  <a:pt x="3886" y="21202"/>
                  <a:pt x="4176" y="21265"/>
                </a:cubicBezTo>
                <a:cubicBezTo>
                  <a:pt x="4339" y="21300"/>
                  <a:pt x="4414" y="21294"/>
                  <a:pt x="5095" y="21190"/>
                </a:cubicBezTo>
                <a:lnTo>
                  <a:pt x="5835" y="21078"/>
                </a:lnTo>
                <a:lnTo>
                  <a:pt x="7267" y="21118"/>
                </a:lnTo>
                <a:cubicBezTo>
                  <a:pt x="8054" y="21140"/>
                  <a:pt x="8954" y="21170"/>
                  <a:pt x="9265" y="21185"/>
                </a:cubicBezTo>
                <a:cubicBezTo>
                  <a:pt x="10255" y="21233"/>
                  <a:pt x="11453" y="21269"/>
                  <a:pt x="11531" y="21251"/>
                </a:cubicBezTo>
                <a:cubicBezTo>
                  <a:pt x="11572" y="21242"/>
                  <a:pt x="12361" y="21255"/>
                  <a:pt x="13282" y="21280"/>
                </a:cubicBezTo>
                <a:lnTo>
                  <a:pt x="14956" y="21325"/>
                </a:lnTo>
                <a:lnTo>
                  <a:pt x="15332" y="21457"/>
                </a:lnTo>
                <a:cubicBezTo>
                  <a:pt x="15739" y="21599"/>
                  <a:pt x="15713" y="21598"/>
                  <a:pt x="16390" y="21507"/>
                </a:cubicBezTo>
                <a:cubicBezTo>
                  <a:pt x="16792" y="21452"/>
                  <a:pt x="17566" y="21354"/>
                  <a:pt x="19244" y="21142"/>
                </a:cubicBezTo>
                <a:cubicBezTo>
                  <a:pt x="19819" y="21070"/>
                  <a:pt x="20306" y="20995"/>
                  <a:pt x="20327" y="20976"/>
                </a:cubicBezTo>
                <a:cubicBezTo>
                  <a:pt x="20348" y="20957"/>
                  <a:pt x="20225" y="20751"/>
                  <a:pt x="20054" y="20519"/>
                </a:cubicBezTo>
                <a:cubicBezTo>
                  <a:pt x="19804" y="20179"/>
                  <a:pt x="19752" y="20068"/>
                  <a:pt x="19785" y="19949"/>
                </a:cubicBezTo>
                <a:cubicBezTo>
                  <a:pt x="19850" y="19712"/>
                  <a:pt x="19984" y="19522"/>
                  <a:pt x="20113" y="19482"/>
                </a:cubicBezTo>
                <a:cubicBezTo>
                  <a:pt x="20179" y="19462"/>
                  <a:pt x="20523" y="19424"/>
                  <a:pt x="20875" y="19398"/>
                </a:cubicBezTo>
                <a:cubicBezTo>
                  <a:pt x="21228" y="19372"/>
                  <a:pt x="21538" y="19346"/>
                  <a:pt x="21564" y="19341"/>
                </a:cubicBezTo>
                <a:cubicBezTo>
                  <a:pt x="21590" y="19336"/>
                  <a:pt x="21243" y="18808"/>
                  <a:pt x="20792" y="18168"/>
                </a:cubicBezTo>
                <a:lnTo>
                  <a:pt x="19975" y="17004"/>
                </a:lnTo>
                <a:lnTo>
                  <a:pt x="19973" y="16160"/>
                </a:lnTo>
                <a:cubicBezTo>
                  <a:pt x="19971" y="15448"/>
                  <a:pt x="19950" y="15293"/>
                  <a:pt x="19844" y="15173"/>
                </a:cubicBezTo>
                <a:cubicBezTo>
                  <a:pt x="19726" y="15039"/>
                  <a:pt x="19703" y="15031"/>
                  <a:pt x="19449" y="15023"/>
                </a:cubicBezTo>
                <a:lnTo>
                  <a:pt x="19178" y="15014"/>
                </a:lnTo>
                <a:lnTo>
                  <a:pt x="19165" y="13630"/>
                </a:lnTo>
                <a:lnTo>
                  <a:pt x="19152" y="12245"/>
                </a:lnTo>
                <a:lnTo>
                  <a:pt x="19632" y="11560"/>
                </a:lnTo>
                <a:cubicBezTo>
                  <a:pt x="20054" y="10957"/>
                  <a:pt x="20098" y="10872"/>
                  <a:pt x="19993" y="10851"/>
                </a:cubicBezTo>
                <a:cubicBezTo>
                  <a:pt x="19889" y="10830"/>
                  <a:pt x="19878" y="10747"/>
                  <a:pt x="19903" y="10166"/>
                </a:cubicBezTo>
                <a:lnTo>
                  <a:pt x="19933" y="9505"/>
                </a:lnTo>
                <a:lnTo>
                  <a:pt x="19442" y="9477"/>
                </a:lnTo>
                <a:lnTo>
                  <a:pt x="18953" y="9449"/>
                </a:lnTo>
                <a:lnTo>
                  <a:pt x="18953" y="6195"/>
                </a:lnTo>
                <a:cubicBezTo>
                  <a:pt x="18953" y="4406"/>
                  <a:pt x="18969" y="2845"/>
                  <a:pt x="18990" y="2727"/>
                </a:cubicBezTo>
                <a:lnTo>
                  <a:pt x="19028" y="2512"/>
                </a:lnTo>
                <a:lnTo>
                  <a:pt x="20121" y="2499"/>
                </a:lnTo>
                <a:lnTo>
                  <a:pt x="21215" y="2485"/>
                </a:lnTo>
                <a:lnTo>
                  <a:pt x="21232" y="2284"/>
                </a:lnTo>
                <a:cubicBezTo>
                  <a:pt x="21241" y="2173"/>
                  <a:pt x="21289" y="2009"/>
                  <a:pt x="21340" y="1921"/>
                </a:cubicBezTo>
                <a:cubicBezTo>
                  <a:pt x="21466" y="1706"/>
                  <a:pt x="21470" y="1248"/>
                  <a:pt x="21346" y="1204"/>
                </a:cubicBezTo>
                <a:cubicBezTo>
                  <a:pt x="21295" y="1186"/>
                  <a:pt x="21252" y="1118"/>
                  <a:pt x="21252" y="1055"/>
                </a:cubicBezTo>
                <a:cubicBezTo>
                  <a:pt x="21252" y="934"/>
                  <a:pt x="21162" y="889"/>
                  <a:pt x="19458" y="154"/>
                </a:cubicBezTo>
                <a:lnTo>
                  <a:pt x="19104" y="1"/>
                </a:lnTo>
                <a:lnTo>
                  <a:pt x="17858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45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12496" t="3266" r="8268" b="3340"/>
          <a:stretch>
            <a:fillRect/>
          </a:stretch>
        </p:blipFill>
        <p:spPr>
          <a:xfrm flipH="1">
            <a:off x="18374761" y="11758"/>
            <a:ext cx="4638257" cy="13017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6" h="21570" fill="norm" stroke="1" extrusionOk="0">
                <a:moveTo>
                  <a:pt x="17860" y="0"/>
                </a:moveTo>
                <a:cubicBezTo>
                  <a:pt x="17176" y="-1"/>
                  <a:pt x="15564" y="10"/>
                  <a:pt x="14279" y="24"/>
                </a:cubicBezTo>
                <a:cubicBezTo>
                  <a:pt x="10637" y="64"/>
                  <a:pt x="6342" y="105"/>
                  <a:pt x="3056" y="132"/>
                </a:cubicBezTo>
                <a:cubicBezTo>
                  <a:pt x="1403" y="145"/>
                  <a:pt x="32" y="163"/>
                  <a:pt x="11" y="170"/>
                </a:cubicBezTo>
                <a:cubicBezTo>
                  <a:pt x="-10" y="178"/>
                  <a:pt x="-1" y="588"/>
                  <a:pt x="29" y="1081"/>
                </a:cubicBezTo>
                <a:lnTo>
                  <a:pt x="85" y="1978"/>
                </a:lnTo>
                <a:lnTo>
                  <a:pt x="1895" y="2178"/>
                </a:lnTo>
                <a:cubicBezTo>
                  <a:pt x="2890" y="2288"/>
                  <a:pt x="3750" y="2390"/>
                  <a:pt x="3805" y="2405"/>
                </a:cubicBezTo>
                <a:cubicBezTo>
                  <a:pt x="3884" y="2426"/>
                  <a:pt x="3920" y="2719"/>
                  <a:pt x="3982" y="3816"/>
                </a:cubicBezTo>
                <a:cubicBezTo>
                  <a:pt x="4067" y="5337"/>
                  <a:pt x="4176" y="8308"/>
                  <a:pt x="4176" y="9153"/>
                </a:cubicBezTo>
                <a:lnTo>
                  <a:pt x="4176" y="9689"/>
                </a:lnTo>
                <a:lnTo>
                  <a:pt x="3432" y="9798"/>
                </a:lnTo>
                <a:lnTo>
                  <a:pt x="2688" y="9906"/>
                </a:lnTo>
                <a:lnTo>
                  <a:pt x="2742" y="10684"/>
                </a:lnTo>
                <a:cubicBezTo>
                  <a:pt x="2771" y="11111"/>
                  <a:pt x="2825" y="11480"/>
                  <a:pt x="2860" y="11504"/>
                </a:cubicBezTo>
                <a:cubicBezTo>
                  <a:pt x="2895" y="11527"/>
                  <a:pt x="3030" y="11686"/>
                  <a:pt x="3159" y="11856"/>
                </a:cubicBezTo>
                <a:cubicBezTo>
                  <a:pt x="3288" y="12026"/>
                  <a:pt x="3543" y="12353"/>
                  <a:pt x="3724" y="12582"/>
                </a:cubicBezTo>
                <a:lnTo>
                  <a:pt x="4052" y="12998"/>
                </a:lnTo>
                <a:lnTo>
                  <a:pt x="4082" y="13867"/>
                </a:lnTo>
                <a:cubicBezTo>
                  <a:pt x="4108" y="14648"/>
                  <a:pt x="4099" y="14738"/>
                  <a:pt x="3989" y="14759"/>
                </a:cubicBezTo>
                <a:cubicBezTo>
                  <a:pt x="3913" y="14774"/>
                  <a:pt x="3772" y="14906"/>
                  <a:pt x="3615" y="15111"/>
                </a:cubicBezTo>
                <a:lnTo>
                  <a:pt x="3362" y="15441"/>
                </a:lnTo>
                <a:lnTo>
                  <a:pt x="3417" y="16764"/>
                </a:lnTo>
                <a:cubicBezTo>
                  <a:pt x="3465" y="17911"/>
                  <a:pt x="3457" y="18097"/>
                  <a:pt x="3360" y="18151"/>
                </a:cubicBezTo>
                <a:cubicBezTo>
                  <a:pt x="3269" y="18202"/>
                  <a:pt x="1724" y="20455"/>
                  <a:pt x="1727" y="20531"/>
                </a:cubicBezTo>
                <a:cubicBezTo>
                  <a:pt x="1728" y="20555"/>
                  <a:pt x="3886" y="21202"/>
                  <a:pt x="4176" y="21265"/>
                </a:cubicBezTo>
                <a:cubicBezTo>
                  <a:pt x="4339" y="21300"/>
                  <a:pt x="4414" y="21294"/>
                  <a:pt x="5095" y="21191"/>
                </a:cubicBezTo>
                <a:lnTo>
                  <a:pt x="5835" y="21078"/>
                </a:lnTo>
                <a:lnTo>
                  <a:pt x="7267" y="21118"/>
                </a:lnTo>
                <a:cubicBezTo>
                  <a:pt x="8054" y="21140"/>
                  <a:pt x="8954" y="21170"/>
                  <a:pt x="9265" y="21186"/>
                </a:cubicBezTo>
                <a:cubicBezTo>
                  <a:pt x="10255" y="21234"/>
                  <a:pt x="11453" y="21269"/>
                  <a:pt x="11531" y="21251"/>
                </a:cubicBezTo>
                <a:cubicBezTo>
                  <a:pt x="11572" y="21242"/>
                  <a:pt x="12361" y="21256"/>
                  <a:pt x="13282" y="21280"/>
                </a:cubicBezTo>
                <a:lnTo>
                  <a:pt x="14958" y="21325"/>
                </a:lnTo>
                <a:lnTo>
                  <a:pt x="15332" y="21457"/>
                </a:lnTo>
                <a:cubicBezTo>
                  <a:pt x="15739" y="21599"/>
                  <a:pt x="15713" y="21598"/>
                  <a:pt x="16390" y="21507"/>
                </a:cubicBezTo>
                <a:cubicBezTo>
                  <a:pt x="16792" y="21452"/>
                  <a:pt x="17566" y="21354"/>
                  <a:pt x="19244" y="21142"/>
                </a:cubicBezTo>
                <a:cubicBezTo>
                  <a:pt x="19819" y="21070"/>
                  <a:pt x="20306" y="20995"/>
                  <a:pt x="20327" y="20976"/>
                </a:cubicBezTo>
                <a:cubicBezTo>
                  <a:pt x="20348" y="20957"/>
                  <a:pt x="20225" y="20751"/>
                  <a:pt x="20054" y="20519"/>
                </a:cubicBezTo>
                <a:cubicBezTo>
                  <a:pt x="19804" y="20179"/>
                  <a:pt x="19752" y="20068"/>
                  <a:pt x="19785" y="19949"/>
                </a:cubicBezTo>
                <a:cubicBezTo>
                  <a:pt x="19850" y="19712"/>
                  <a:pt x="19984" y="19522"/>
                  <a:pt x="20113" y="19482"/>
                </a:cubicBezTo>
                <a:cubicBezTo>
                  <a:pt x="20179" y="19462"/>
                  <a:pt x="20523" y="19424"/>
                  <a:pt x="20875" y="19398"/>
                </a:cubicBezTo>
                <a:cubicBezTo>
                  <a:pt x="21228" y="19372"/>
                  <a:pt x="21538" y="19346"/>
                  <a:pt x="21564" y="19341"/>
                </a:cubicBezTo>
                <a:cubicBezTo>
                  <a:pt x="21590" y="19336"/>
                  <a:pt x="21243" y="18808"/>
                  <a:pt x="20792" y="18168"/>
                </a:cubicBezTo>
                <a:lnTo>
                  <a:pt x="19975" y="17004"/>
                </a:lnTo>
                <a:lnTo>
                  <a:pt x="19973" y="16160"/>
                </a:lnTo>
                <a:cubicBezTo>
                  <a:pt x="19971" y="15448"/>
                  <a:pt x="19950" y="15293"/>
                  <a:pt x="19844" y="15173"/>
                </a:cubicBezTo>
                <a:cubicBezTo>
                  <a:pt x="19726" y="15039"/>
                  <a:pt x="19703" y="15031"/>
                  <a:pt x="19449" y="15023"/>
                </a:cubicBezTo>
                <a:lnTo>
                  <a:pt x="19180" y="15015"/>
                </a:lnTo>
                <a:lnTo>
                  <a:pt x="19165" y="13630"/>
                </a:lnTo>
                <a:lnTo>
                  <a:pt x="19152" y="12246"/>
                </a:lnTo>
                <a:lnTo>
                  <a:pt x="19632" y="11560"/>
                </a:lnTo>
                <a:cubicBezTo>
                  <a:pt x="20054" y="10957"/>
                  <a:pt x="20098" y="10872"/>
                  <a:pt x="19993" y="10851"/>
                </a:cubicBezTo>
                <a:cubicBezTo>
                  <a:pt x="19889" y="10830"/>
                  <a:pt x="19880" y="10747"/>
                  <a:pt x="19905" y="10166"/>
                </a:cubicBezTo>
                <a:lnTo>
                  <a:pt x="19933" y="9505"/>
                </a:lnTo>
                <a:lnTo>
                  <a:pt x="19444" y="9477"/>
                </a:lnTo>
                <a:lnTo>
                  <a:pt x="18953" y="9449"/>
                </a:lnTo>
                <a:lnTo>
                  <a:pt x="18953" y="6196"/>
                </a:lnTo>
                <a:cubicBezTo>
                  <a:pt x="18953" y="4407"/>
                  <a:pt x="18969" y="2845"/>
                  <a:pt x="18990" y="2727"/>
                </a:cubicBezTo>
                <a:lnTo>
                  <a:pt x="19028" y="2512"/>
                </a:lnTo>
                <a:lnTo>
                  <a:pt x="20121" y="2499"/>
                </a:lnTo>
                <a:lnTo>
                  <a:pt x="21215" y="2485"/>
                </a:lnTo>
                <a:lnTo>
                  <a:pt x="21232" y="2284"/>
                </a:lnTo>
                <a:cubicBezTo>
                  <a:pt x="21241" y="2173"/>
                  <a:pt x="21291" y="2009"/>
                  <a:pt x="21342" y="1921"/>
                </a:cubicBezTo>
                <a:cubicBezTo>
                  <a:pt x="21467" y="1706"/>
                  <a:pt x="21470" y="1248"/>
                  <a:pt x="21346" y="1204"/>
                </a:cubicBezTo>
                <a:cubicBezTo>
                  <a:pt x="21295" y="1186"/>
                  <a:pt x="21252" y="1118"/>
                  <a:pt x="21252" y="1055"/>
                </a:cubicBezTo>
                <a:cubicBezTo>
                  <a:pt x="21252" y="934"/>
                  <a:pt x="21162" y="889"/>
                  <a:pt x="19458" y="154"/>
                </a:cubicBezTo>
                <a:lnTo>
                  <a:pt x="19104" y="1"/>
                </a:lnTo>
                <a:lnTo>
                  <a:pt x="1786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46" name="Dain"/>
          <p:cNvSpPr txBox="1"/>
          <p:nvPr/>
        </p:nvSpPr>
        <p:spPr>
          <a:xfrm>
            <a:off x="10356329" y="1186464"/>
            <a:ext cx="3671342" cy="1130301"/>
          </a:xfrm>
          <a:prstGeom prst="rect">
            <a:avLst/>
          </a:prstGeom>
          <a:gradFill>
            <a:gsLst>
              <a:gs pos="9818">
                <a:srgbClr val="3A3C2F"/>
              </a:gs>
              <a:gs pos="49704">
                <a:srgbClr val="917A25"/>
              </a:gs>
              <a:gs pos="92585">
                <a:srgbClr val="3A3C2F"/>
              </a:gs>
            </a:gsLst>
            <a:lin ang="5400000"/>
          </a:gra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6000">
                <a:latin typeface="Lucida Blackletter"/>
                <a:ea typeface="Lucida Blackletter"/>
                <a:cs typeface="Lucida Blackletter"/>
                <a:sym typeface="Lucida Blackletter"/>
              </a:defRPr>
            </a:lvl1pPr>
          </a:lstStyle>
          <a:p>
            <a:pPr/>
            <a:r>
              <a:t>Dain</a:t>
            </a:r>
          </a:p>
        </p:txBody>
      </p:sp>
      <p:pic>
        <p:nvPicPr>
          <p:cNvPr id="147" name="Dain Iron.png" descr="Dain Iron.png"/>
          <p:cNvPicPr>
            <a:picLocks noChangeAspect="1"/>
          </p:cNvPicPr>
          <p:nvPr/>
        </p:nvPicPr>
        <p:blipFill>
          <a:blip r:embed="rId5">
            <a:extLst/>
          </a:blip>
          <a:srcRect l="29926" t="15787" r="37348" b="10667"/>
          <a:stretch>
            <a:fillRect/>
          </a:stretch>
        </p:blipFill>
        <p:spPr>
          <a:xfrm>
            <a:off x="8389142" y="3100852"/>
            <a:ext cx="5951142" cy="9460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2" fill="norm" stroke="1" extrusionOk="0">
                <a:moveTo>
                  <a:pt x="14690" y="0"/>
                </a:moveTo>
                <a:lnTo>
                  <a:pt x="14393" y="15"/>
                </a:lnTo>
                <a:lnTo>
                  <a:pt x="14097" y="31"/>
                </a:lnTo>
                <a:lnTo>
                  <a:pt x="14071" y="535"/>
                </a:lnTo>
                <a:cubicBezTo>
                  <a:pt x="14056" y="812"/>
                  <a:pt x="14031" y="1065"/>
                  <a:pt x="14014" y="1096"/>
                </a:cubicBezTo>
                <a:cubicBezTo>
                  <a:pt x="13998" y="1128"/>
                  <a:pt x="13883" y="1169"/>
                  <a:pt x="13758" y="1188"/>
                </a:cubicBezTo>
                <a:cubicBezTo>
                  <a:pt x="12772" y="1339"/>
                  <a:pt x="12698" y="1364"/>
                  <a:pt x="12253" y="1711"/>
                </a:cubicBezTo>
                <a:cubicBezTo>
                  <a:pt x="11674" y="2162"/>
                  <a:pt x="11619" y="2300"/>
                  <a:pt x="11666" y="3185"/>
                </a:cubicBezTo>
                <a:cubicBezTo>
                  <a:pt x="11688" y="3586"/>
                  <a:pt x="11720" y="3958"/>
                  <a:pt x="11736" y="4012"/>
                </a:cubicBezTo>
                <a:cubicBezTo>
                  <a:pt x="11760" y="4095"/>
                  <a:pt x="11701" y="4117"/>
                  <a:pt x="11363" y="4152"/>
                </a:cubicBezTo>
                <a:cubicBezTo>
                  <a:pt x="9716" y="4322"/>
                  <a:pt x="9070" y="4516"/>
                  <a:pt x="8463" y="5019"/>
                </a:cubicBezTo>
                <a:cubicBezTo>
                  <a:pt x="7836" y="5538"/>
                  <a:pt x="7452" y="6200"/>
                  <a:pt x="7342" y="6955"/>
                </a:cubicBezTo>
                <a:cubicBezTo>
                  <a:pt x="7299" y="7252"/>
                  <a:pt x="7243" y="7339"/>
                  <a:pt x="6868" y="7695"/>
                </a:cubicBezTo>
                <a:cubicBezTo>
                  <a:pt x="6634" y="7917"/>
                  <a:pt x="6102" y="8450"/>
                  <a:pt x="5684" y="8880"/>
                </a:cubicBezTo>
                <a:cubicBezTo>
                  <a:pt x="4671" y="9923"/>
                  <a:pt x="4568" y="10029"/>
                  <a:pt x="3623" y="11023"/>
                </a:cubicBezTo>
                <a:cubicBezTo>
                  <a:pt x="3175" y="11495"/>
                  <a:pt x="2504" y="12186"/>
                  <a:pt x="2132" y="12560"/>
                </a:cubicBezTo>
                <a:cubicBezTo>
                  <a:pt x="1539" y="13157"/>
                  <a:pt x="577" y="14264"/>
                  <a:pt x="144" y="14848"/>
                </a:cubicBezTo>
                <a:lnTo>
                  <a:pt x="0" y="15043"/>
                </a:lnTo>
                <a:lnTo>
                  <a:pt x="182" y="15011"/>
                </a:lnTo>
                <a:cubicBezTo>
                  <a:pt x="1299" y="14810"/>
                  <a:pt x="1335" y="14807"/>
                  <a:pt x="2891" y="14806"/>
                </a:cubicBezTo>
                <a:cubicBezTo>
                  <a:pt x="4210" y="14805"/>
                  <a:pt x="4591" y="14823"/>
                  <a:pt x="5310" y="14918"/>
                </a:cubicBezTo>
                <a:cubicBezTo>
                  <a:pt x="6739" y="15108"/>
                  <a:pt x="7783" y="15356"/>
                  <a:pt x="8571" y="15696"/>
                </a:cubicBezTo>
                <a:cubicBezTo>
                  <a:pt x="8847" y="15815"/>
                  <a:pt x="9057" y="15853"/>
                  <a:pt x="9694" y="15903"/>
                </a:cubicBezTo>
                <a:lnTo>
                  <a:pt x="10479" y="15965"/>
                </a:lnTo>
                <a:lnTo>
                  <a:pt x="10471" y="16570"/>
                </a:lnTo>
                <a:cubicBezTo>
                  <a:pt x="10462" y="17274"/>
                  <a:pt x="10372" y="17854"/>
                  <a:pt x="10256" y="17945"/>
                </a:cubicBezTo>
                <a:cubicBezTo>
                  <a:pt x="10205" y="17985"/>
                  <a:pt x="10195" y="18182"/>
                  <a:pt x="10230" y="18472"/>
                </a:cubicBezTo>
                <a:cubicBezTo>
                  <a:pt x="10283" y="18907"/>
                  <a:pt x="10313" y="18965"/>
                  <a:pt x="10730" y="19453"/>
                </a:cubicBezTo>
                <a:lnTo>
                  <a:pt x="11174" y="19973"/>
                </a:lnTo>
                <a:lnTo>
                  <a:pt x="11509" y="19973"/>
                </a:lnTo>
                <a:lnTo>
                  <a:pt x="11845" y="19973"/>
                </a:lnTo>
                <a:lnTo>
                  <a:pt x="12352" y="19470"/>
                </a:lnTo>
                <a:cubicBezTo>
                  <a:pt x="12851" y="18977"/>
                  <a:pt x="12864" y="18969"/>
                  <a:pt x="13045" y="19043"/>
                </a:cubicBezTo>
                <a:cubicBezTo>
                  <a:pt x="13221" y="19115"/>
                  <a:pt x="13231" y="19158"/>
                  <a:pt x="13287" y="19979"/>
                </a:cubicBezTo>
                <a:cubicBezTo>
                  <a:pt x="13328" y="20585"/>
                  <a:pt x="13320" y="20856"/>
                  <a:pt x="13258" y="20895"/>
                </a:cubicBezTo>
                <a:cubicBezTo>
                  <a:pt x="13133" y="20974"/>
                  <a:pt x="13143" y="21521"/>
                  <a:pt x="13270" y="21553"/>
                </a:cubicBezTo>
                <a:cubicBezTo>
                  <a:pt x="13456" y="21600"/>
                  <a:pt x="14303" y="21587"/>
                  <a:pt x="14460" y="21535"/>
                </a:cubicBezTo>
                <a:cubicBezTo>
                  <a:pt x="14678" y="21461"/>
                  <a:pt x="14681" y="21007"/>
                  <a:pt x="14464" y="20858"/>
                </a:cubicBezTo>
                <a:cubicBezTo>
                  <a:pt x="14331" y="20767"/>
                  <a:pt x="14308" y="20651"/>
                  <a:pt x="14282" y="19901"/>
                </a:cubicBezTo>
                <a:cubicBezTo>
                  <a:pt x="14262" y="19297"/>
                  <a:pt x="14280" y="19043"/>
                  <a:pt x="14344" y="19029"/>
                </a:cubicBezTo>
                <a:cubicBezTo>
                  <a:pt x="14394" y="19019"/>
                  <a:pt x="14659" y="19238"/>
                  <a:pt x="14933" y="19517"/>
                </a:cubicBezTo>
                <a:lnTo>
                  <a:pt x="15432" y="20024"/>
                </a:lnTo>
                <a:lnTo>
                  <a:pt x="15782" y="20024"/>
                </a:lnTo>
                <a:lnTo>
                  <a:pt x="16132" y="20024"/>
                </a:lnTo>
                <a:lnTo>
                  <a:pt x="16619" y="19481"/>
                </a:lnTo>
                <a:lnTo>
                  <a:pt x="17106" y="18939"/>
                </a:lnTo>
                <a:lnTo>
                  <a:pt x="17091" y="18158"/>
                </a:lnTo>
                <a:cubicBezTo>
                  <a:pt x="17083" y="17728"/>
                  <a:pt x="17110" y="17161"/>
                  <a:pt x="17150" y="16897"/>
                </a:cubicBezTo>
                <a:cubicBezTo>
                  <a:pt x="17223" y="16427"/>
                  <a:pt x="17227" y="16419"/>
                  <a:pt x="17424" y="16431"/>
                </a:cubicBezTo>
                <a:cubicBezTo>
                  <a:pt x="17534" y="16438"/>
                  <a:pt x="18290" y="16489"/>
                  <a:pt x="19104" y="16544"/>
                </a:cubicBezTo>
                <a:cubicBezTo>
                  <a:pt x="19917" y="16600"/>
                  <a:pt x="20653" y="16645"/>
                  <a:pt x="20740" y="16645"/>
                </a:cubicBezTo>
                <a:cubicBezTo>
                  <a:pt x="20895" y="16645"/>
                  <a:pt x="20899" y="16602"/>
                  <a:pt x="20880" y="14363"/>
                </a:cubicBezTo>
                <a:cubicBezTo>
                  <a:pt x="20859" y="11884"/>
                  <a:pt x="20942" y="11041"/>
                  <a:pt x="21211" y="11009"/>
                </a:cubicBezTo>
                <a:cubicBezTo>
                  <a:pt x="21284" y="11000"/>
                  <a:pt x="21401" y="11044"/>
                  <a:pt x="21472" y="11107"/>
                </a:cubicBezTo>
                <a:cubicBezTo>
                  <a:pt x="21596" y="11219"/>
                  <a:pt x="21600" y="11219"/>
                  <a:pt x="21600" y="11117"/>
                </a:cubicBezTo>
                <a:cubicBezTo>
                  <a:pt x="21600" y="11060"/>
                  <a:pt x="21418" y="10481"/>
                  <a:pt x="21197" y="9833"/>
                </a:cubicBezTo>
                <a:cubicBezTo>
                  <a:pt x="20827" y="8750"/>
                  <a:pt x="20798" y="8612"/>
                  <a:pt x="20834" y="8156"/>
                </a:cubicBezTo>
                <a:cubicBezTo>
                  <a:pt x="20864" y="7762"/>
                  <a:pt x="20900" y="7646"/>
                  <a:pt x="21009" y="7595"/>
                </a:cubicBezTo>
                <a:cubicBezTo>
                  <a:pt x="21122" y="7544"/>
                  <a:pt x="21146" y="7459"/>
                  <a:pt x="21136" y="7144"/>
                </a:cubicBezTo>
                <a:cubicBezTo>
                  <a:pt x="21089" y="5704"/>
                  <a:pt x="19968" y="4564"/>
                  <a:pt x="18385" y="4344"/>
                </a:cubicBezTo>
                <a:cubicBezTo>
                  <a:pt x="16771" y="4120"/>
                  <a:pt x="16839" y="4153"/>
                  <a:pt x="16954" y="3636"/>
                </a:cubicBezTo>
                <a:cubicBezTo>
                  <a:pt x="17001" y="3428"/>
                  <a:pt x="17026" y="3006"/>
                  <a:pt x="17011" y="2698"/>
                </a:cubicBezTo>
                <a:lnTo>
                  <a:pt x="16983" y="2138"/>
                </a:lnTo>
                <a:lnTo>
                  <a:pt x="16522" y="1760"/>
                </a:lnTo>
                <a:cubicBezTo>
                  <a:pt x="16062" y="1383"/>
                  <a:pt x="16061" y="1383"/>
                  <a:pt x="15399" y="1258"/>
                </a:cubicBezTo>
                <a:lnTo>
                  <a:pt x="14735" y="1134"/>
                </a:lnTo>
                <a:lnTo>
                  <a:pt x="14712" y="568"/>
                </a:lnTo>
                <a:lnTo>
                  <a:pt x="14690" y="0"/>
                </a:lnTo>
                <a:close/>
                <a:moveTo>
                  <a:pt x="14213" y="16216"/>
                </a:moveTo>
                <a:cubicBezTo>
                  <a:pt x="14412" y="16216"/>
                  <a:pt x="14504" y="16505"/>
                  <a:pt x="14442" y="16933"/>
                </a:cubicBezTo>
                <a:cubicBezTo>
                  <a:pt x="14411" y="17149"/>
                  <a:pt x="14382" y="17557"/>
                  <a:pt x="14379" y="17840"/>
                </a:cubicBezTo>
                <a:cubicBezTo>
                  <a:pt x="14374" y="18294"/>
                  <a:pt x="14303" y="18491"/>
                  <a:pt x="14186" y="18372"/>
                </a:cubicBezTo>
                <a:cubicBezTo>
                  <a:pt x="14165" y="18351"/>
                  <a:pt x="14135" y="17857"/>
                  <a:pt x="14120" y="17275"/>
                </a:cubicBezTo>
                <a:cubicBezTo>
                  <a:pt x="14096" y="16360"/>
                  <a:pt x="14109" y="16216"/>
                  <a:pt x="14213" y="16216"/>
                </a:cubicBezTo>
                <a:close/>
                <a:moveTo>
                  <a:pt x="13049" y="18043"/>
                </a:moveTo>
                <a:cubicBezTo>
                  <a:pt x="13093" y="18037"/>
                  <a:pt x="13140" y="18108"/>
                  <a:pt x="13154" y="18202"/>
                </a:cubicBezTo>
                <a:cubicBezTo>
                  <a:pt x="13183" y="18391"/>
                  <a:pt x="13048" y="18532"/>
                  <a:pt x="12966" y="18398"/>
                </a:cubicBezTo>
                <a:cubicBezTo>
                  <a:pt x="12898" y="18287"/>
                  <a:pt x="12952" y="18056"/>
                  <a:pt x="13049" y="18043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0" p14:dur="3000">
        <p14:rippl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erebor copy.png" descr="erebor cop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1057" y="-27617"/>
            <a:ext cx="24546114" cy="15019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3569" t="31313" r="2370" b="23570"/>
          <a:stretch>
            <a:fillRect/>
          </a:stretch>
        </p:blipFill>
        <p:spPr>
          <a:xfrm>
            <a:off x="-12478894" y="10033624"/>
            <a:ext cx="48993867" cy="4570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600" fill="norm" stroke="1" extrusionOk="0">
                <a:moveTo>
                  <a:pt x="972" y="0"/>
                </a:moveTo>
                <a:lnTo>
                  <a:pt x="870" y="1491"/>
                </a:lnTo>
                <a:cubicBezTo>
                  <a:pt x="814" y="2311"/>
                  <a:pt x="703" y="3925"/>
                  <a:pt x="623" y="5078"/>
                </a:cubicBezTo>
                <a:cubicBezTo>
                  <a:pt x="543" y="6230"/>
                  <a:pt x="380" y="8592"/>
                  <a:pt x="260" y="10326"/>
                </a:cubicBezTo>
                <a:cubicBezTo>
                  <a:pt x="140" y="12061"/>
                  <a:pt x="30" y="13673"/>
                  <a:pt x="15" y="13909"/>
                </a:cubicBezTo>
                <a:cubicBezTo>
                  <a:pt x="6" y="14065"/>
                  <a:pt x="0" y="14178"/>
                  <a:pt x="0" y="14431"/>
                </a:cubicBezTo>
                <a:cubicBezTo>
                  <a:pt x="-1" y="14852"/>
                  <a:pt x="14" y="15659"/>
                  <a:pt x="51" y="17687"/>
                </a:cubicBezTo>
                <a:cubicBezTo>
                  <a:pt x="86" y="19529"/>
                  <a:pt x="118" y="21163"/>
                  <a:pt x="122" y="21319"/>
                </a:cubicBezTo>
                <a:cubicBezTo>
                  <a:pt x="129" y="21587"/>
                  <a:pt x="650" y="21600"/>
                  <a:pt x="10802" y="21600"/>
                </a:cubicBezTo>
                <a:lnTo>
                  <a:pt x="21474" y="21600"/>
                </a:lnTo>
                <a:lnTo>
                  <a:pt x="21502" y="20109"/>
                </a:lnTo>
                <a:cubicBezTo>
                  <a:pt x="21540" y="18075"/>
                  <a:pt x="21586" y="15514"/>
                  <a:pt x="21596" y="14830"/>
                </a:cubicBezTo>
                <a:cubicBezTo>
                  <a:pt x="21597" y="14746"/>
                  <a:pt x="21598" y="14671"/>
                  <a:pt x="21598" y="14594"/>
                </a:cubicBezTo>
                <a:cubicBezTo>
                  <a:pt x="21599" y="14052"/>
                  <a:pt x="21556" y="13417"/>
                  <a:pt x="21250" y="9026"/>
                </a:cubicBezTo>
                <a:cubicBezTo>
                  <a:pt x="20892" y="3877"/>
                  <a:pt x="20758" y="1944"/>
                  <a:pt x="20692" y="929"/>
                </a:cubicBezTo>
                <a:lnTo>
                  <a:pt x="20632" y="15"/>
                </a:lnTo>
                <a:lnTo>
                  <a:pt x="10802" y="8"/>
                </a:lnTo>
                <a:lnTo>
                  <a:pt x="972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51" name="Line"/>
          <p:cNvSpPr/>
          <p:nvPr/>
        </p:nvSpPr>
        <p:spPr>
          <a:xfrm>
            <a:off x="-65096" y="10044014"/>
            <a:ext cx="2451419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152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12496" t="3266" r="8267" b="3339"/>
          <a:stretch>
            <a:fillRect/>
          </a:stretch>
        </p:blipFill>
        <p:spPr>
          <a:xfrm>
            <a:off x="1370885" y="11760"/>
            <a:ext cx="4638258" cy="13017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6" h="21570" fill="norm" stroke="1" extrusionOk="0">
                <a:moveTo>
                  <a:pt x="17858" y="0"/>
                </a:moveTo>
                <a:cubicBezTo>
                  <a:pt x="17174" y="-1"/>
                  <a:pt x="15564" y="10"/>
                  <a:pt x="14279" y="24"/>
                </a:cubicBezTo>
                <a:cubicBezTo>
                  <a:pt x="10637" y="64"/>
                  <a:pt x="6342" y="105"/>
                  <a:pt x="3056" y="132"/>
                </a:cubicBezTo>
                <a:cubicBezTo>
                  <a:pt x="1403" y="145"/>
                  <a:pt x="32" y="163"/>
                  <a:pt x="11" y="170"/>
                </a:cubicBezTo>
                <a:cubicBezTo>
                  <a:pt x="-10" y="178"/>
                  <a:pt x="-1" y="588"/>
                  <a:pt x="29" y="1081"/>
                </a:cubicBezTo>
                <a:lnTo>
                  <a:pt x="85" y="1978"/>
                </a:lnTo>
                <a:lnTo>
                  <a:pt x="1895" y="2178"/>
                </a:lnTo>
                <a:cubicBezTo>
                  <a:pt x="2890" y="2288"/>
                  <a:pt x="3750" y="2390"/>
                  <a:pt x="3805" y="2405"/>
                </a:cubicBezTo>
                <a:cubicBezTo>
                  <a:pt x="3884" y="2426"/>
                  <a:pt x="3920" y="2719"/>
                  <a:pt x="3982" y="3816"/>
                </a:cubicBezTo>
                <a:cubicBezTo>
                  <a:pt x="4067" y="5337"/>
                  <a:pt x="4176" y="8308"/>
                  <a:pt x="4176" y="9153"/>
                </a:cubicBezTo>
                <a:lnTo>
                  <a:pt x="4176" y="9689"/>
                </a:lnTo>
                <a:lnTo>
                  <a:pt x="3432" y="9798"/>
                </a:lnTo>
                <a:lnTo>
                  <a:pt x="2688" y="9906"/>
                </a:lnTo>
                <a:lnTo>
                  <a:pt x="2742" y="10684"/>
                </a:lnTo>
                <a:cubicBezTo>
                  <a:pt x="2771" y="11111"/>
                  <a:pt x="2823" y="11480"/>
                  <a:pt x="2858" y="11504"/>
                </a:cubicBezTo>
                <a:cubicBezTo>
                  <a:pt x="2894" y="11527"/>
                  <a:pt x="3030" y="11686"/>
                  <a:pt x="3159" y="11856"/>
                </a:cubicBezTo>
                <a:cubicBezTo>
                  <a:pt x="3288" y="12026"/>
                  <a:pt x="3543" y="12352"/>
                  <a:pt x="3724" y="12581"/>
                </a:cubicBezTo>
                <a:lnTo>
                  <a:pt x="4052" y="12998"/>
                </a:lnTo>
                <a:lnTo>
                  <a:pt x="4082" y="13867"/>
                </a:lnTo>
                <a:cubicBezTo>
                  <a:pt x="4108" y="14648"/>
                  <a:pt x="4099" y="14738"/>
                  <a:pt x="3989" y="14759"/>
                </a:cubicBezTo>
                <a:cubicBezTo>
                  <a:pt x="3913" y="14773"/>
                  <a:pt x="3772" y="14906"/>
                  <a:pt x="3615" y="15111"/>
                </a:cubicBezTo>
                <a:lnTo>
                  <a:pt x="3362" y="15440"/>
                </a:lnTo>
                <a:lnTo>
                  <a:pt x="3417" y="16764"/>
                </a:lnTo>
                <a:cubicBezTo>
                  <a:pt x="3465" y="17911"/>
                  <a:pt x="3457" y="18097"/>
                  <a:pt x="3360" y="18151"/>
                </a:cubicBezTo>
                <a:cubicBezTo>
                  <a:pt x="3269" y="18202"/>
                  <a:pt x="1724" y="20455"/>
                  <a:pt x="1727" y="20531"/>
                </a:cubicBezTo>
                <a:cubicBezTo>
                  <a:pt x="1728" y="20555"/>
                  <a:pt x="3886" y="21202"/>
                  <a:pt x="4176" y="21265"/>
                </a:cubicBezTo>
                <a:cubicBezTo>
                  <a:pt x="4339" y="21300"/>
                  <a:pt x="4414" y="21294"/>
                  <a:pt x="5095" y="21190"/>
                </a:cubicBezTo>
                <a:lnTo>
                  <a:pt x="5835" y="21078"/>
                </a:lnTo>
                <a:lnTo>
                  <a:pt x="7267" y="21118"/>
                </a:lnTo>
                <a:cubicBezTo>
                  <a:pt x="8054" y="21140"/>
                  <a:pt x="8954" y="21170"/>
                  <a:pt x="9265" y="21185"/>
                </a:cubicBezTo>
                <a:cubicBezTo>
                  <a:pt x="10255" y="21233"/>
                  <a:pt x="11453" y="21269"/>
                  <a:pt x="11531" y="21251"/>
                </a:cubicBezTo>
                <a:cubicBezTo>
                  <a:pt x="11572" y="21242"/>
                  <a:pt x="12361" y="21255"/>
                  <a:pt x="13282" y="21280"/>
                </a:cubicBezTo>
                <a:lnTo>
                  <a:pt x="14956" y="21325"/>
                </a:lnTo>
                <a:lnTo>
                  <a:pt x="15332" y="21457"/>
                </a:lnTo>
                <a:cubicBezTo>
                  <a:pt x="15739" y="21599"/>
                  <a:pt x="15713" y="21598"/>
                  <a:pt x="16390" y="21507"/>
                </a:cubicBezTo>
                <a:cubicBezTo>
                  <a:pt x="16792" y="21452"/>
                  <a:pt x="17566" y="21354"/>
                  <a:pt x="19244" y="21142"/>
                </a:cubicBezTo>
                <a:cubicBezTo>
                  <a:pt x="19819" y="21070"/>
                  <a:pt x="20306" y="20995"/>
                  <a:pt x="20327" y="20976"/>
                </a:cubicBezTo>
                <a:cubicBezTo>
                  <a:pt x="20348" y="20957"/>
                  <a:pt x="20225" y="20751"/>
                  <a:pt x="20054" y="20519"/>
                </a:cubicBezTo>
                <a:cubicBezTo>
                  <a:pt x="19804" y="20179"/>
                  <a:pt x="19752" y="20068"/>
                  <a:pt x="19785" y="19949"/>
                </a:cubicBezTo>
                <a:cubicBezTo>
                  <a:pt x="19850" y="19712"/>
                  <a:pt x="19984" y="19522"/>
                  <a:pt x="20113" y="19482"/>
                </a:cubicBezTo>
                <a:cubicBezTo>
                  <a:pt x="20179" y="19462"/>
                  <a:pt x="20523" y="19424"/>
                  <a:pt x="20875" y="19398"/>
                </a:cubicBezTo>
                <a:cubicBezTo>
                  <a:pt x="21228" y="19372"/>
                  <a:pt x="21538" y="19346"/>
                  <a:pt x="21564" y="19341"/>
                </a:cubicBezTo>
                <a:cubicBezTo>
                  <a:pt x="21590" y="19336"/>
                  <a:pt x="21243" y="18808"/>
                  <a:pt x="20792" y="18168"/>
                </a:cubicBezTo>
                <a:lnTo>
                  <a:pt x="19975" y="17004"/>
                </a:lnTo>
                <a:lnTo>
                  <a:pt x="19973" y="16160"/>
                </a:lnTo>
                <a:cubicBezTo>
                  <a:pt x="19971" y="15448"/>
                  <a:pt x="19950" y="15293"/>
                  <a:pt x="19844" y="15173"/>
                </a:cubicBezTo>
                <a:cubicBezTo>
                  <a:pt x="19726" y="15039"/>
                  <a:pt x="19703" y="15031"/>
                  <a:pt x="19449" y="15023"/>
                </a:cubicBezTo>
                <a:lnTo>
                  <a:pt x="19178" y="15014"/>
                </a:lnTo>
                <a:lnTo>
                  <a:pt x="19165" y="13630"/>
                </a:lnTo>
                <a:lnTo>
                  <a:pt x="19152" y="12245"/>
                </a:lnTo>
                <a:lnTo>
                  <a:pt x="19632" y="11560"/>
                </a:lnTo>
                <a:cubicBezTo>
                  <a:pt x="20054" y="10957"/>
                  <a:pt x="20098" y="10872"/>
                  <a:pt x="19993" y="10851"/>
                </a:cubicBezTo>
                <a:cubicBezTo>
                  <a:pt x="19889" y="10830"/>
                  <a:pt x="19878" y="10747"/>
                  <a:pt x="19903" y="10166"/>
                </a:cubicBezTo>
                <a:lnTo>
                  <a:pt x="19933" y="9505"/>
                </a:lnTo>
                <a:lnTo>
                  <a:pt x="19442" y="9477"/>
                </a:lnTo>
                <a:lnTo>
                  <a:pt x="18953" y="9449"/>
                </a:lnTo>
                <a:lnTo>
                  <a:pt x="18953" y="6195"/>
                </a:lnTo>
                <a:cubicBezTo>
                  <a:pt x="18953" y="4406"/>
                  <a:pt x="18969" y="2845"/>
                  <a:pt x="18990" y="2727"/>
                </a:cubicBezTo>
                <a:lnTo>
                  <a:pt x="19028" y="2512"/>
                </a:lnTo>
                <a:lnTo>
                  <a:pt x="20121" y="2499"/>
                </a:lnTo>
                <a:lnTo>
                  <a:pt x="21215" y="2485"/>
                </a:lnTo>
                <a:lnTo>
                  <a:pt x="21232" y="2284"/>
                </a:lnTo>
                <a:cubicBezTo>
                  <a:pt x="21241" y="2173"/>
                  <a:pt x="21289" y="2009"/>
                  <a:pt x="21340" y="1921"/>
                </a:cubicBezTo>
                <a:cubicBezTo>
                  <a:pt x="21466" y="1706"/>
                  <a:pt x="21470" y="1248"/>
                  <a:pt x="21346" y="1204"/>
                </a:cubicBezTo>
                <a:cubicBezTo>
                  <a:pt x="21295" y="1186"/>
                  <a:pt x="21252" y="1118"/>
                  <a:pt x="21252" y="1055"/>
                </a:cubicBezTo>
                <a:cubicBezTo>
                  <a:pt x="21252" y="934"/>
                  <a:pt x="21162" y="889"/>
                  <a:pt x="19458" y="154"/>
                </a:cubicBezTo>
                <a:lnTo>
                  <a:pt x="19104" y="1"/>
                </a:lnTo>
                <a:lnTo>
                  <a:pt x="17858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53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12496" t="3266" r="8268" b="3340"/>
          <a:stretch>
            <a:fillRect/>
          </a:stretch>
        </p:blipFill>
        <p:spPr>
          <a:xfrm flipH="1">
            <a:off x="18374761" y="11758"/>
            <a:ext cx="4638257" cy="13017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6" h="21570" fill="norm" stroke="1" extrusionOk="0">
                <a:moveTo>
                  <a:pt x="17860" y="0"/>
                </a:moveTo>
                <a:cubicBezTo>
                  <a:pt x="17176" y="-1"/>
                  <a:pt x="15564" y="10"/>
                  <a:pt x="14279" y="24"/>
                </a:cubicBezTo>
                <a:cubicBezTo>
                  <a:pt x="10637" y="64"/>
                  <a:pt x="6342" y="105"/>
                  <a:pt x="3056" y="132"/>
                </a:cubicBezTo>
                <a:cubicBezTo>
                  <a:pt x="1403" y="145"/>
                  <a:pt x="32" y="163"/>
                  <a:pt x="11" y="170"/>
                </a:cubicBezTo>
                <a:cubicBezTo>
                  <a:pt x="-10" y="178"/>
                  <a:pt x="-1" y="588"/>
                  <a:pt x="29" y="1081"/>
                </a:cubicBezTo>
                <a:lnTo>
                  <a:pt x="85" y="1978"/>
                </a:lnTo>
                <a:lnTo>
                  <a:pt x="1895" y="2178"/>
                </a:lnTo>
                <a:cubicBezTo>
                  <a:pt x="2890" y="2288"/>
                  <a:pt x="3750" y="2390"/>
                  <a:pt x="3805" y="2405"/>
                </a:cubicBezTo>
                <a:cubicBezTo>
                  <a:pt x="3884" y="2426"/>
                  <a:pt x="3920" y="2719"/>
                  <a:pt x="3982" y="3816"/>
                </a:cubicBezTo>
                <a:cubicBezTo>
                  <a:pt x="4067" y="5337"/>
                  <a:pt x="4176" y="8308"/>
                  <a:pt x="4176" y="9153"/>
                </a:cubicBezTo>
                <a:lnTo>
                  <a:pt x="4176" y="9689"/>
                </a:lnTo>
                <a:lnTo>
                  <a:pt x="3432" y="9798"/>
                </a:lnTo>
                <a:lnTo>
                  <a:pt x="2688" y="9906"/>
                </a:lnTo>
                <a:lnTo>
                  <a:pt x="2742" y="10684"/>
                </a:lnTo>
                <a:cubicBezTo>
                  <a:pt x="2771" y="11111"/>
                  <a:pt x="2825" y="11480"/>
                  <a:pt x="2860" y="11504"/>
                </a:cubicBezTo>
                <a:cubicBezTo>
                  <a:pt x="2895" y="11527"/>
                  <a:pt x="3030" y="11686"/>
                  <a:pt x="3159" y="11856"/>
                </a:cubicBezTo>
                <a:cubicBezTo>
                  <a:pt x="3288" y="12026"/>
                  <a:pt x="3543" y="12353"/>
                  <a:pt x="3724" y="12582"/>
                </a:cubicBezTo>
                <a:lnTo>
                  <a:pt x="4052" y="12998"/>
                </a:lnTo>
                <a:lnTo>
                  <a:pt x="4082" y="13867"/>
                </a:lnTo>
                <a:cubicBezTo>
                  <a:pt x="4108" y="14648"/>
                  <a:pt x="4099" y="14738"/>
                  <a:pt x="3989" y="14759"/>
                </a:cubicBezTo>
                <a:cubicBezTo>
                  <a:pt x="3913" y="14774"/>
                  <a:pt x="3772" y="14906"/>
                  <a:pt x="3615" y="15111"/>
                </a:cubicBezTo>
                <a:lnTo>
                  <a:pt x="3362" y="15441"/>
                </a:lnTo>
                <a:lnTo>
                  <a:pt x="3417" y="16764"/>
                </a:lnTo>
                <a:cubicBezTo>
                  <a:pt x="3465" y="17911"/>
                  <a:pt x="3457" y="18097"/>
                  <a:pt x="3360" y="18151"/>
                </a:cubicBezTo>
                <a:cubicBezTo>
                  <a:pt x="3269" y="18202"/>
                  <a:pt x="1724" y="20455"/>
                  <a:pt x="1727" y="20531"/>
                </a:cubicBezTo>
                <a:cubicBezTo>
                  <a:pt x="1728" y="20555"/>
                  <a:pt x="3886" y="21202"/>
                  <a:pt x="4176" y="21265"/>
                </a:cubicBezTo>
                <a:cubicBezTo>
                  <a:pt x="4339" y="21300"/>
                  <a:pt x="4414" y="21294"/>
                  <a:pt x="5095" y="21191"/>
                </a:cubicBezTo>
                <a:lnTo>
                  <a:pt x="5835" y="21078"/>
                </a:lnTo>
                <a:lnTo>
                  <a:pt x="7267" y="21118"/>
                </a:lnTo>
                <a:cubicBezTo>
                  <a:pt x="8054" y="21140"/>
                  <a:pt x="8954" y="21170"/>
                  <a:pt x="9265" y="21186"/>
                </a:cubicBezTo>
                <a:cubicBezTo>
                  <a:pt x="10255" y="21234"/>
                  <a:pt x="11453" y="21269"/>
                  <a:pt x="11531" y="21251"/>
                </a:cubicBezTo>
                <a:cubicBezTo>
                  <a:pt x="11572" y="21242"/>
                  <a:pt x="12361" y="21256"/>
                  <a:pt x="13282" y="21280"/>
                </a:cubicBezTo>
                <a:lnTo>
                  <a:pt x="14958" y="21325"/>
                </a:lnTo>
                <a:lnTo>
                  <a:pt x="15332" y="21457"/>
                </a:lnTo>
                <a:cubicBezTo>
                  <a:pt x="15739" y="21599"/>
                  <a:pt x="15713" y="21598"/>
                  <a:pt x="16390" y="21507"/>
                </a:cubicBezTo>
                <a:cubicBezTo>
                  <a:pt x="16792" y="21452"/>
                  <a:pt x="17566" y="21354"/>
                  <a:pt x="19244" y="21142"/>
                </a:cubicBezTo>
                <a:cubicBezTo>
                  <a:pt x="19819" y="21070"/>
                  <a:pt x="20306" y="20995"/>
                  <a:pt x="20327" y="20976"/>
                </a:cubicBezTo>
                <a:cubicBezTo>
                  <a:pt x="20348" y="20957"/>
                  <a:pt x="20225" y="20751"/>
                  <a:pt x="20054" y="20519"/>
                </a:cubicBezTo>
                <a:cubicBezTo>
                  <a:pt x="19804" y="20179"/>
                  <a:pt x="19752" y="20068"/>
                  <a:pt x="19785" y="19949"/>
                </a:cubicBezTo>
                <a:cubicBezTo>
                  <a:pt x="19850" y="19712"/>
                  <a:pt x="19984" y="19522"/>
                  <a:pt x="20113" y="19482"/>
                </a:cubicBezTo>
                <a:cubicBezTo>
                  <a:pt x="20179" y="19462"/>
                  <a:pt x="20523" y="19424"/>
                  <a:pt x="20875" y="19398"/>
                </a:cubicBezTo>
                <a:cubicBezTo>
                  <a:pt x="21228" y="19372"/>
                  <a:pt x="21538" y="19346"/>
                  <a:pt x="21564" y="19341"/>
                </a:cubicBezTo>
                <a:cubicBezTo>
                  <a:pt x="21590" y="19336"/>
                  <a:pt x="21243" y="18808"/>
                  <a:pt x="20792" y="18168"/>
                </a:cubicBezTo>
                <a:lnTo>
                  <a:pt x="19975" y="17004"/>
                </a:lnTo>
                <a:lnTo>
                  <a:pt x="19973" y="16160"/>
                </a:lnTo>
                <a:cubicBezTo>
                  <a:pt x="19971" y="15448"/>
                  <a:pt x="19950" y="15293"/>
                  <a:pt x="19844" y="15173"/>
                </a:cubicBezTo>
                <a:cubicBezTo>
                  <a:pt x="19726" y="15039"/>
                  <a:pt x="19703" y="15031"/>
                  <a:pt x="19449" y="15023"/>
                </a:cubicBezTo>
                <a:lnTo>
                  <a:pt x="19180" y="15015"/>
                </a:lnTo>
                <a:lnTo>
                  <a:pt x="19165" y="13630"/>
                </a:lnTo>
                <a:lnTo>
                  <a:pt x="19152" y="12246"/>
                </a:lnTo>
                <a:lnTo>
                  <a:pt x="19632" y="11560"/>
                </a:lnTo>
                <a:cubicBezTo>
                  <a:pt x="20054" y="10957"/>
                  <a:pt x="20098" y="10872"/>
                  <a:pt x="19993" y="10851"/>
                </a:cubicBezTo>
                <a:cubicBezTo>
                  <a:pt x="19889" y="10830"/>
                  <a:pt x="19880" y="10747"/>
                  <a:pt x="19905" y="10166"/>
                </a:cubicBezTo>
                <a:lnTo>
                  <a:pt x="19933" y="9505"/>
                </a:lnTo>
                <a:lnTo>
                  <a:pt x="19444" y="9477"/>
                </a:lnTo>
                <a:lnTo>
                  <a:pt x="18953" y="9449"/>
                </a:lnTo>
                <a:lnTo>
                  <a:pt x="18953" y="6196"/>
                </a:lnTo>
                <a:cubicBezTo>
                  <a:pt x="18953" y="4407"/>
                  <a:pt x="18969" y="2845"/>
                  <a:pt x="18990" y="2727"/>
                </a:cubicBezTo>
                <a:lnTo>
                  <a:pt x="19028" y="2512"/>
                </a:lnTo>
                <a:lnTo>
                  <a:pt x="20121" y="2499"/>
                </a:lnTo>
                <a:lnTo>
                  <a:pt x="21215" y="2485"/>
                </a:lnTo>
                <a:lnTo>
                  <a:pt x="21232" y="2284"/>
                </a:lnTo>
                <a:cubicBezTo>
                  <a:pt x="21241" y="2173"/>
                  <a:pt x="21291" y="2009"/>
                  <a:pt x="21342" y="1921"/>
                </a:cubicBezTo>
                <a:cubicBezTo>
                  <a:pt x="21467" y="1706"/>
                  <a:pt x="21470" y="1248"/>
                  <a:pt x="21346" y="1204"/>
                </a:cubicBezTo>
                <a:cubicBezTo>
                  <a:pt x="21295" y="1186"/>
                  <a:pt x="21252" y="1118"/>
                  <a:pt x="21252" y="1055"/>
                </a:cubicBezTo>
                <a:cubicBezTo>
                  <a:pt x="21252" y="934"/>
                  <a:pt x="21162" y="889"/>
                  <a:pt x="19458" y="154"/>
                </a:cubicBezTo>
                <a:lnTo>
                  <a:pt x="19104" y="1"/>
                </a:lnTo>
                <a:lnTo>
                  <a:pt x="1786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54" name="Fili"/>
          <p:cNvSpPr txBox="1"/>
          <p:nvPr/>
        </p:nvSpPr>
        <p:spPr>
          <a:xfrm>
            <a:off x="10356329" y="1214846"/>
            <a:ext cx="3671342" cy="1130301"/>
          </a:xfrm>
          <a:prstGeom prst="rect">
            <a:avLst/>
          </a:prstGeom>
          <a:gradFill>
            <a:gsLst>
              <a:gs pos="9818">
                <a:srgbClr val="3A3C2F"/>
              </a:gs>
              <a:gs pos="49704">
                <a:srgbClr val="917A25"/>
              </a:gs>
              <a:gs pos="92585">
                <a:srgbClr val="3A3C2F"/>
              </a:gs>
            </a:gsLst>
            <a:lin ang="5400000"/>
          </a:gra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6000">
                <a:latin typeface="Lucida Blackletter"/>
                <a:ea typeface="Lucida Blackletter"/>
                <a:cs typeface="Lucida Blackletter"/>
                <a:sym typeface="Lucida Blackletter"/>
              </a:defRPr>
            </a:lvl1pPr>
          </a:lstStyle>
          <a:p>
            <a:pPr/>
            <a:r>
              <a:t>Fili</a:t>
            </a:r>
          </a:p>
        </p:txBody>
      </p:sp>
      <p:pic>
        <p:nvPicPr>
          <p:cNvPr id="155" name="Fili.png" descr="Fili.png"/>
          <p:cNvPicPr>
            <a:picLocks noChangeAspect="1"/>
          </p:cNvPicPr>
          <p:nvPr/>
        </p:nvPicPr>
        <p:blipFill>
          <a:blip r:embed="rId5">
            <a:extLst/>
          </a:blip>
          <a:srcRect l="35478" t="12458" r="28651" b="12168"/>
          <a:stretch>
            <a:fillRect/>
          </a:stretch>
        </p:blipFill>
        <p:spPr>
          <a:xfrm>
            <a:off x="10324579" y="3631963"/>
            <a:ext cx="5694834" cy="88134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1" h="21599" fill="norm" stroke="1" extrusionOk="0">
                <a:moveTo>
                  <a:pt x="7459" y="0"/>
                </a:moveTo>
                <a:cubicBezTo>
                  <a:pt x="6882" y="-1"/>
                  <a:pt x="6850" y="6"/>
                  <a:pt x="6350" y="230"/>
                </a:cubicBezTo>
                <a:cubicBezTo>
                  <a:pt x="5920" y="423"/>
                  <a:pt x="5791" y="517"/>
                  <a:pt x="5578" y="796"/>
                </a:cubicBezTo>
                <a:cubicBezTo>
                  <a:pt x="4985" y="1569"/>
                  <a:pt x="4652" y="2501"/>
                  <a:pt x="4544" y="3684"/>
                </a:cubicBezTo>
                <a:lnTo>
                  <a:pt x="4485" y="4313"/>
                </a:lnTo>
                <a:lnTo>
                  <a:pt x="4248" y="4330"/>
                </a:lnTo>
                <a:cubicBezTo>
                  <a:pt x="4117" y="4340"/>
                  <a:pt x="3953" y="4380"/>
                  <a:pt x="3884" y="4420"/>
                </a:cubicBezTo>
                <a:cubicBezTo>
                  <a:pt x="3781" y="4479"/>
                  <a:pt x="3681" y="4482"/>
                  <a:pt x="3312" y="4434"/>
                </a:cubicBezTo>
                <a:cubicBezTo>
                  <a:pt x="2736" y="4359"/>
                  <a:pt x="2275" y="4437"/>
                  <a:pt x="1830" y="4683"/>
                </a:cubicBezTo>
                <a:cubicBezTo>
                  <a:pt x="1452" y="4893"/>
                  <a:pt x="1308" y="5059"/>
                  <a:pt x="1106" y="5517"/>
                </a:cubicBezTo>
                <a:cubicBezTo>
                  <a:pt x="927" y="5923"/>
                  <a:pt x="917" y="6153"/>
                  <a:pt x="1076" y="6238"/>
                </a:cubicBezTo>
                <a:cubicBezTo>
                  <a:pt x="1148" y="6277"/>
                  <a:pt x="1195" y="6390"/>
                  <a:pt x="1195" y="6523"/>
                </a:cubicBezTo>
                <a:cubicBezTo>
                  <a:pt x="1195" y="6778"/>
                  <a:pt x="1044" y="7262"/>
                  <a:pt x="935" y="7355"/>
                </a:cubicBezTo>
                <a:cubicBezTo>
                  <a:pt x="821" y="7452"/>
                  <a:pt x="720" y="7380"/>
                  <a:pt x="720" y="7201"/>
                </a:cubicBezTo>
                <a:cubicBezTo>
                  <a:pt x="720" y="7028"/>
                  <a:pt x="195" y="5322"/>
                  <a:pt x="86" y="5141"/>
                </a:cubicBezTo>
                <a:cubicBezTo>
                  <a:pt x="50" y="5081"/>
                  <a:pt x="40" y="5368"/>
                  <a:pt x="65" y="5787"/>
                </a:cubicBezTo>
                <a:cubicBezTo>
                  <a:pt x="93" y="6264"/>
                  <a:pt x="80" y="6567"/>
                  <a:pt x="29" y="6609"/>
                </a:cubicBezTo>
                <a:cubicBezTo>
                  <a:pt x="-26" y="6654"/>
                  <a:pt x="-3" y="6960"/>
                  <a:pt x="104" y="7574"/>
                </a:cubicBezTo>
                <a:cubicBezTo>
                  <a:pt x="190" y="8068"/>
                  <a:pt x="266" y="8660"/>
                  <a:pt x="272" y="8889"/>
                </a:cubicBezTo>
                <a:cubicBezTo>
                  <a:pt x="279" y="9134"/>
                  <a:pt x="324" y="9336"/>
                  <a:pt x="382" y="9381"/>
                </a:cubicBezTo>
                <a:cubicBezTo>
                  <a:pt x="461" y="9442"/>
                  <a:pt x="454" y="9766"/>
                  <a:pt x="350" y="10983"/>
                </a:cubicBezTo>
                <a:cubicBezTo>
                  <a:pt x="234" y="12351"/>
                  <a:pt x="234" y="12514"/>
                  <a:pt x="343" y="12570"/>
                </a:cubicBezTo>
                <a:cubicBezTo>
                  <a:pt x="410" y="12604"/>
                  <a:pt x="544" y="12863"/>
                  <a:pt x="640" y="13146"/>
                </a:cubicBezTo>
                <a:cubicBezTo>
                  <a:pt x="737" y="13428"/>
                  <a:pt x="862" y="13771"/>
                  <a:pt x="918" y="13907"/>
                </a:cubicBezTo>
                <a:cubicBezTo>
                  <a:pt x="1005" y="14114"/>
                  <a:pt x="1004" y="14176"/>
                  <a:pt x="911" y="14292"/>
                </a:cubicBezTo>
                <a:cubicBezTo>
                  <a:pt x="714" y="14536"/>
                  <a:pt x="768" y="14786"/>
                  <a:pt x="1057" y="14980"/>
                </a:cubicBezTo>
                <a:cubicBezTo>
                  <a:pt x="1198" y="15075"/>
                  <a:pt x="1410" y="15198"/>
                  <a:pt x="1527" y="15254"/>
                </a:cubicBezTo>
                <a:lnTo>
                  <a:pt x="1740" y="15354"/>
                </a:lnTo>
                <a:lnTo>
                  <a:pt x="1796" y="16908"/>
                </a:lnTo>
                <a:lnTo>
                  <a:pt x="1851" y="18461"/>
                </a:lnTo>
                <a:lnTo>
                  <a:pt x="2068" y="18461"/>
                </a:lnTo>
                <a:cubicBezTo>
                  <a:pt x="2187" y="18461"/>
                  <a:pt x="2793" y="18425"/>
                  <a:pt x="3414" y="18381"/>
                </a:cubicBezTo>
                <a:cubicBezTo>
                  <a:pt x="4035" y="18336"/>
                  <a:pt x="4586" y="18312"/>
                  <a:pt x="4640" y="18325"/>
                </a:cubicBezTo>
                <a:cubicBezTo>
                  <a:pt x="4703" y="18341"/>
                  <a:pt x="4756" y="18513"/>
                  <a:pt x="4786" y="18803"/>
                </a:cubicBezTo>
                <a:cubicBezTo>
                  <a:pt x="4812" y="19052"/>
                  <a:pt x="4876" y="19334"/>
                  <a:pt x="4927" y="19428"/>
                </a:cubicBezTo>
                <a:cubicBezTo>
                  <a:pt x="4995" y="19552"/>
                  <a:pt x="4997" y="19614"/>
                  <a:pt x="4935" y="19655"/>
                </a:cubicBezTo>
                <a:cubicBezTo>
                  <a:pt x="4776" y="19757"/>
                  <a:pt x="4924" y="20312"/>
                  <a:pt x="5249" y="20835"/>
                </a:cubicBezTo>
                <a:cubicBezTo>
                  <a:pt x="5419" y="21109"/>
                  <a:pt x="5593" y="21392"/>
                  <a:pt x="5636" y="21466"/>
                </a:cubicBezTo>
                <a:cubicBezTo>
                  <a:pt x="5706" y="21584"/>
                  <a:pt x="5752" y="21597"/>
                  <a:pt x="6045" y="21583"/>
                </a:cubicBezTo>
                <a:lnTo>
                  <a:pt x="6374" y="21568"/>
                </a:lnTo>
                <a:lnTo>
                  <a:pt x="6878" y="20955"/>
                </a:lnTo>
                <a:cubicBezTo>
                  <a:pt x="7364" y="20362"/>
                  <a:pt x="7381" y="20330"/>
                  <a:pt x="7381" y="19964"/>
                </a:cubicBezTo>
                <a:cubicBezTo>
                  <a:pt x="7381" y="19714"/>
                  <a:pt x="7424" y="19531"/>
                  <a:pt x="7510" y="19423"/>
                </a:cubicBezTo>
                <a:cubicBezTo>
                  <a:pt x="7607" y="19302"/>
                  <a:pt x="7641" y="19119"/>
                  <a:pt x="7641" y="18704"/>
                </a:cubicBezTo>
                <a:cubicBezTo>
                  <a:pt x="7641" y="18085"/>
                  <a:pt x="7689" y="18028"/>
                  <a:pt x="8197" y="18060"/>
                </a:cubicBezTo>
                <a:lnTo>
                  <a:pt x="8451" y="18076"/>
                </a:lnTo>
                <a:lnTo>
                  <a:pt x="8461" y="18667"/>
                </a:lnTo>
                <a:cubicBezTo>
                  <a:pt x="8467" y="19016"/>
                  <a:pt x="8513" y="19320"/>
                  <a:pt x="8572" y="19412"/>
                </a:cubicBezTo>
                <a:cubicBezTo>
                  <a:pt x="8629" y="19497"/>
                  <a:pt x="8665" y="19716"/>
                  <a:pt x="8655" y="19905"/>
                </a:cubicBezTo>
                <a:cubicBezTo>
                  <a:pt x="8638" y="20226"/>
                  <a:pt x="8662" y="20280"/>
                  <a:pt x="9133" y="20921"/>
                </a:cubicBezTo>
                <a:lnTo>
                  <a:pt x="9630" y="21599"/>
                </a:lnTo>
                <a:lnTo>
                  <a:pt x="9937" y="21583"/>
                </a:lnTo>
                <a:lnTo>
                  <a:pt x="10242" y="21568"/>
                </a:lnTo>
                <a:lnTo>
                  <a:pt x="10675" y="20952"/>
                </a:lnTo>
                <a:cubicBezTo>
                  <a:pt x="11085" y="20368"/>
                  <a:pt x="11108" y="20315"/>
                  <a:pt x="11097" y="19947"/>
                </a:cubicBezTo>
                <a:cubicBezTo>
                  <a:pt x="11090" y="19715"/>
                  <a:pt x="11126" y="19511"/>
                  <a:pt x="11187" y="19437"/>
                </a:cubicBezTo>
                <a:cubicBezTo>
                  <a:pt x="11257" y="19352"/>
                  <a:pt x="11287" y="19092"/>
                  <a:pt x="11282" y="18606"/>
                </a:cubicBezTo>
                <a:cubicBezTo>
                  <a:pt x="11277" y="18217"/>
                  <a:pt x="11305" y="17887"/>
                  <a:pt x="11343" y="17872"/>
                </a:cubicBezTo>
                <a:cubicBezTo>
                  <a:pt x="11381" y="17857"/>
                  <a:pt x="11798" y="17817"/>
                  <a:pt x="12270" y="17784"/>
                </a:cubicBezTo>
                <a:cubicBezTo>
                  <a:pt x="13070" y="17729"/>
                  <a:pt x="13150" y="17714"/>
                  <a:pt x="13424" y="17556"/>
                </a:cubicBezTo>
                <a:cubicBezTo>
                  <a:pt x="14083" y="17177"/>
                  <a:pt x="14969" y="16903"/>
                  <a:pt x="16234" y="16686"/>
                </a:cubicBezTo>
                <a:cubicBezTo>
                  <a:pt x="17774" y="16423"/>
                  <a:pt x="20090" y="16462"/>
                  <a:pt x="21171" y="16771"/>
                </a:cubicBezTo>
                <a:cubicBezTo>
                  <a:pt x="21364" y="16826"/>
                  <a:pt x="21535" y="16860"/>
                  <a:pt x="21555" y="16848"/>
                </a:cubicBezTo>
                <a:cubicBezTo>
                  <a:pt x="21574" y="16835"/>
                  <a:pt x="21546" y="16737"/>
                  <a:pt x="21491" y="16629"/>
                </a:cubicBezTo>
                <a:cubicBezTo>
                  <a:pt x="21341" y="16333"/>
                  <a:pt x="20307" y="14852"/>
                  <a:pt x="20189" y="14763"/>
                </a:cubicBezTo>
                <a:cubicBezTo>
                  <a:pt x="20132" y="14721"/>
                  <a:pt x="19916" y="14467"/>
                  <a:pt x="19709" y="14198"/>
                </a:cubicBezTo>
                <a:cubicBezTo>
                  <a:pt x="19503" y="13930"/>
                  <a:pt x="19184" y="13538"/>
                  <a:pt x="18999" y="13326"/>
                </a:cubicBezTo>
                <a:cubicBezTo>
                  <a:pt x="18814" y="13114"/>
                  <a:pt x="18366" y="12560"/>
                  <a:pt x="18006" y="12094"/>
                </a:cubicBezTo>
                <a:cubicBezTo>
                  <a:pt x="17645" y="11628"/>
                  <a:pt x="17217" y="11095"/>
                  <a:pt x="17054" y="10912"/>
                </a:cubicBezTo>
                <a:cubicBezTo>
                  <a:pt x="16892" y="10728"/>
                  <a:pt x="16397" y="10145"/>
                  <a:pt x="15956" y="9615"/>
                </a:cubicBezTo>
                <a:lnTo>
                  <a:pt x="15154" y="8652"/>
                </a:lnTo>
                <a:lnTo>
                  <a:pt x="14709" y="7510"/>
                </a:lnTo>
                <a:cubicBezTo>
                  <a:pt x="14381" y="6666"/>
                  <a:pt x="14277" y="6311"/>
                  <a:pt x="14309" y="6156"/>
                </a:cubicBezTo>
                <a:cubicBezTo>
                  <a:pt x="14365" y="5883"/>
                  <a:pt x="14276" y="5053"/>
                  <a:pt x="14194" y="5086"/>
                </a:cubicBezTo>
                <a:cubicBezTo>
                  <a:pt x="14159" y="5100"/>
                  <a:pt x="14021" y="5008"/>
                  <a:pt x="13887" y="4883"/>
                </a:cubicBezTo>
                <a:cubicBezTo>
                  <a:pt x="13588" y="4601"/>
                  <a:pt x="13299" y="4464"/>
                  <a:pt x="12837" y="4384"/>
                </a:cubicBezTo>
                <a:cubicBezTo>
                  <a:pt x="12488" y="4323"/>
                  <a:pt x="12385" y="4331"/>
                  <a:pt x="11678" y="4470"/>
                </a:cubicBezTo>
                <a:cubicBezTo>
                  <a:pt x="11534" y="4499"/>
                  <a:pt x="11485" y="4483"/>
                  <a:pt x="11451" y="4399"/>
                </a:cubicBezTo>
                <a:cubicBezTo>
                  <a:pt x="11421" y="4325"/>
                  <a:pt x="11333" y="4289"/>
                  <a:pt x="11158" y="4278"/>
                </a:cubicBezTo>
                <a:lnTo>
                  <a:pt x="10909" y="4261"/>
                </a:lnTo>
                <a:lnTo>
                  <a:pt x="10847" y="3851"/>
                </a:lnTo>
                <a:cubicBezTo>
                  <a:pt x="10684" y="2761"/>
                  <a:pt x="10124" y="1350"/>
                  <a:pt x="9641" y="816"/>
                </a:cubicBezTo>
                <a:cubicBezTo>
                  <a:pt x="9421" y="573"/>
                  <a:pt x="9229" y="465"/>
                  <a:pt x="8530" y="189"/>
                </a:cubicBezTo>
                <a:cubicBezTo>
                  <a:pt x="8095" y="17"/>
                  <a:pt x="8003" y="1"/>
                  <a:pt x="7459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Click="0" advTm="0" p14:dur="2000">
        <p15:prstTrans prst="peelOff" invX="1"/>
      </p:transition>
    </mc:Choice>
    <mc:Choice xmlns:p14="http://schemas.microsoft.com/office/powerpoint/2010/main" Requires="p14">
      <p:transition spd="slow" advClick="0" advTm="0" p14:dur="2000">
        <p:wipe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erebor copy.png" descr="erebor cop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1057" y="-27617"/>
            <a:ext cx="24546114" cy="15019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3569" t="31313" r="2370" b="23570"/>
          <a:stretch>
            <a:fillRect/>
          </a:stretch>
        </p:blipFill>
        <p:spPr>
          <a:xfrm>
            <a:off x="-12478894" y="10033624"/>
            <a:ext cx="48993867" cy="4570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600" fill="norm" stroke="1" extrusionOk="0">
                <a:moveTo>
                  <a:pt x="972" y="0"/>
                </a:moveTo>
                <a:lnTo>
                  <a:pt x="870" y="1491"/>
                </a:lnTo>
                <a:cubicBezTo>
                  <a:pt x="814" y="2311"/>
                  <a:pt x="703" y="3925"/>
                  <a:pt x="623" y="5078"/>
                </a:cubicBezTo>
                <a:cubicBezTo>
                  <a:pt x="543" y="6230"/>
                  <a:pt x="380" y="8592"/>
                  <a:pt x="260" y="10326"/>
                </a:cubicBezTo>
                <a:cubicBezTo>
                  <a:pt x="140" y="12061"/>
                  <a:pt x="30" y="13673"/>
                  <a:pt x="15" y="13909"/>
                </a:cubicBezTo>
                <a:cubicBezTo>
                  <a:pt x="6" y="14065"/>
                  <a:pt x="0" y="14178"/>
                  <a:pt x="0" y="14431"/>
                </a:cubicBezTo>
                <a:cubicBezTo>
                  <a:pt x="-1" y="14852"/>
                  <a:pt x="14" y="15659"/>
                  <a:pt x="51" y="17687"/>
                </a:cubicBezTo>
                <a:cubicBezTo>
                  <a:pt x="86" y="19529"/>
                  <a:pt x="118" y="21163"/>
                  <a:pt x="122" y="21319"/>
                </a:cubicBezTo>
                <a:cubicBezTo>
                  <a:pt x="129" y="21587"/>
                  <a:pt x="650" y="21600"/>
                  <a:pt x="10802" y="21600"/>
                </a:cubicBezTo>
                <a:lnTo>
                  <a:pt x="21474" y="21600"/>
                </a:lnTo>
                <a:lnTo>
                  <a:pt x="21502" y="20109"/>
                </a:lnTo>
                <a:cubicBezTo>
                  <a:pt x="21540" y="18075"/>
                  <a:pt x="21586" y="15514"/>
                  <a:pt x="21596" y="14830"/>
                </a:cubicBezTo>
                <a:cubicBezTo>
                  <a:pt x="21597" y="14746"/>
                  <a:pt x="21598" y="14671"/>
                  <a:pt x="21598" y="14594"/>
                </a:cubicBezTo>
                <a:cubicBezTo>
                  <a:pt x="21599" y="14052"/>
                  <a:pt x="21556" y="13417"/>
                  <a:pt x="21250" y="9026"/>
                </a:cubicBezTo>
                <a:cubicBezTo>
                  <a:pt x="20892" y="3877"/>
                  <a:pt x="20758" y="1944"/>
                  <a:pt x="20692" y="929"/>
                </a:cubicBezTo>
                <a:lnTo>
                  <a:pt x="20632" y="15"/>
                </a:lnTo>
                <a:lnTo>
                  <a:pt x="10802" y="8"/>
                </a:lnTo>
                <a:lnTo>
                  <a:pt x="972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59" name="Line"/>
          <p:cNvSpPr/>
          <p:nvPr/>
        </p:nvSpPr>
        <p:spPr>
          <a:xfrm>
            <a:off x="-65096" y="10044014"/>
            <a:ext cx="2451419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160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12496" t="3266" r="8267" b="3339"/>
          <a:stretch>
            <a:fillRect/>
          </a:stretch>
        </p:blipFill>
        <p:spPr>
          <a:xfrm>
            <a:off x="1370885" y="11760"/>
            <a:ext cx="4638258" cy="13017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6" h="21570" fill="norm" stroke="1" extrusionOk="0">
                <a:moveTo>
                  <a:pt x="17858" y="0"/>
                </a:moveTo>
                <a:cubicBezTo>
                  <a:pt x="17174" y="-1"/>
                  <a:pt x="15564" y="10"/>
                  <a:pt x="14279" y="24"/>
                </a:cubicBezTo>
                <a:cubicBezTo>
                  <a:pt x="10637" y="64"/>
                  <a:pt x="6342" y="105"/>
                  <a:pt x="3056" y="132"/>
                </a:cubicBezTo>
                <a:cubicBezTo>
                  <a:pt x="1403" y="145"/>
                  <a:pt x="32" y="163"/>
                  <a:pt x="11" y="170"/>
                </a:cubicBezTo>
                <a:cubicBezTo>
                  <a:pt x="-10" y="178"/>
                  <a:pt x="-1" y="588"/>
                  <a:pt x="29" y="1081"/>
                </a:cubicBezTo>
                <a:lnTo>
                  <a:pt x="85" y="1978"/>
                </a:lnTo>
                <a:lnTo>
                  <a:pt x="1895" y="2178"/>
                </a:lnTo>
                <a:cubicBezTo>
                  <a:pt x="2890" y="2288"/>
                  <a:pt x="3750" y="2390"/>
                  <a:pt x="3805" y="2405"/>
                </a:cubicBezTo>
                <a:cubicBezTo>
                  <a:pt x="3884" y="2426"/>
                  <a:pt x="3920" y="2719"/>
                  <a:pt x="3982" y="3816"/>
                </a:cubicBezTo>
                <a:cubicBezTo>
                  <a:pt x="4067" y="5337"/>
                  <a:pt x="4176" y="8308"/>
                  <a:pt x="4176" y="9153"/>
                </a:cubicBezTo>
                <a:lnTo>
                  <a:pt x="4176" y="9689"/>
                </a:lnTo>
                <a:lnTo>
                  <a:pt x="3432" y="9798"/>
                </a:lnTo>
                <a:lnTo>
                  <a:pt x="2688" y="9906"/>
                </a:lnTo>
                <a:lnTo>
                  <a:pt x="2742" y="10684"/>
                </a:lnTo>
                <a:cubicBezTo>
                  <a:pt x="2771" y="11111"/>
                  <a:pt x="2823" y="11480"/>
                  <a:pt x="2858" y="11504"/>
                </a:cubicBezTo>
                <a:cubicBezTo>
                  <a:pt x="2894" y="11527"/>
                  <a:pt x="3030" y="11686"/>
                  <a:pt x="3159" y="11856"/>
                </a:cubicBezTo>
                <a:cubicBezTo>
                  <a:pt x="3288" y="12026"/>
                  <a:pt x="3543" y="12352"/>
                  <a:pt x="3724" y="12581"/>
                </a:cubicBezTo>
                <a:lnTo>
                  <a:pt x="4052" y="12998"/>
                </a:lnTo>
                <a:lnTo>
                  <a:pt x="4082" y="13867"/>
                </a:lnTo>
                <a:cubicBezTo>
                  <a:pt x="4108" y="14648"/>
                  <a:pt x="4099" y="14738"/>
                  <a:pt x="3989" y="14759"/>
                </a:cubicBezTo>
                <a:cubicBezTo>
                  <a:pt x="3913" y="14773"/>
                  <a:pt x="3772" y="14906"/>
                  <a:pt x="3615" y="15111"/>
                </a:cubicBezTo>
                <a:lnTo>
                  <a:pt x="3362" y="15440"/>
                </a:lnTo>
                <a:lnTo>
                  <a:pt x="3417" y="16764"/>
                </a:lnTo>
                <a:cubicBezTo>
                  <a:pt x="3465" y="17911"/>
                  <a:pt x="3457" y="18097"/>
                  <a:pt x="3360" y="18151"/>
                </a:cubicBezTo>
                <a:cubicBezTo>
                  <a:pt x="3269" y="18202"/>
                  <a:pt x="1724" y="20455"/>
                  <a:pt x="1727" y="20531"/>
                </a:cubicBezTo>
                <a:cubicBezTo>
                  <a:pt x="1728" y="20555"/>
                  <a:pt x="3886" y="21202"/>
                  <a:pt x="4176" y="21265"/>
                </a:cubicBezTo>
                <a:cubicBezTo>
                  <a:pt x="4339" y="21300"/>
                  <a:pt x="4414" y="21294"/>
                  <a:pt x="5095" y="21190"/>
                </a:cubicBezTo>
                <a:lnTo>
                  <a:pt x="5835" y="21078"/>
                </a:lnTo>
                <a:lnTo>
                  <a:pt x="7267" y="21118"/>
                </a:lnTo>
                <a:cubicBezTo>
                  <a:pt x="8054" y="21140"/>
                  <a:pt x="8954" y="21170"/>
                  <a:pt x="9265" y="21185"/>
                </a:cubicBezTo>
                <a:cubicBezTo>
                  <a:pt x="10255" y="21233"/>
                  <a:pt x="11453" y="21269"/>
                  <a:pt x="11531" y="21251"/>
                </a:cubicBezTo>
                <a:cubicBezTo>
                  <a:pt x="11572" y="21242"/>
                  <a:pt x="12361" y="21255"/>
                  <a:pt x="13282" y="21280"/>
                </a:cubicBezTo>
                <a:lnTo>
                  <a:pt x="14956" y="21325"/>
                </a:lnTo>
                <a:lnTo>
                  <a:pt x="15332" y="21457"/>
                </a:lnTo>
                <a:cubicBezTo>
                  <a:pt x="15739" y="21599"/>
                  <a:pt x="15713" y="21598"/>
                  <a:pt x="16390" y="21507"/>
                </a:cubicBezTo>
                <a:cubicBezTo>
                  <a:pt x="16792" y="21452"/>
                  <a:pt x="17566" y="21354"/>
                  <a:pt x="19244" y="21142"/>
                </a:cubicBezTo>
                <a:cubicBezTo>
                  <a:pt x="19819" y="21070"/>
                  <a:pt x="20306" y="20995"/>
                  <a:pt x="20327" y="20976"/>
                </a:cubicBezTo>
                <a:cubicBezTo>
                  <a:pt x="20348" y="20957"/>
                  <a:pt x="20225" y="20751"/>
                  <a:pt x="20054" y="20519"/>
                </a:cubicBezTo>
                <a:cubicBezTo>
                  <a:pt x="19804" y="20179"/>
                  <a:pt x="19752" y="20068"/>
                  <a:pt x="19785" y="19949"/>
                </a:cubicBezTo>
                <a:cubicBezTo>
                  <a:pt x="19850" y="19712"/>
                  <a:pt x="19984" y="19522"/>
                  <a:pt x="20113" y="19482"/>
                </a:cubicBezTo>
                <a:cubicBezTo>
                  <a:pt x="20179" y="19462"/>
                  <a:pt x="20523" y="19424"/>
                  <a:pt x="20875" y="19398"/>
                </a:cubicBezTo>
                <a:cubicBezTo>
                  <a:pt x="21228" y="19372"/>
                  <a:pt x="21538" y="19346"/>
                  <a:pt x="21564" y="19341"/>
                </a:cubicBezTo>
                <a:cubicBezTo>
                  <a:pt x="21590" y="19336"/>
                  <a:pt x="21243" y="18808"/>
                  <a:pt x="20792" y="18168"/>
                </a:cubicBezTo>
                <a:lnTo>
                  <a:pt x="19975" y="17004"/>
                </a:lnTo>
                <a:lnTo>
                  <a:pt x="19973" y="16160"/>
                </a:lnTo>
                <a:cubicBezTo>
                  <a:pt x="19971" y="15448"/>
                  <a:pt x="19950" y="15293"/>
                  <a:pt x="19844" y="15173"/>
                </a:cubicBezTo>
                <a:cubicBezTo>
                  <a:pt x="19726" y="15039"/>
                  <a:pt x="19703" y="15031"/>
                  <a:pt x="19449" y="15023"/>
                </a:cubicBezTo>
                <a:lnTo>
                  <a:pt x="19178" y="15014"/>
                </a:lnTo>
                <a:lnTo>
                  <a:pt x="19165" y="13630"/>
                </a:lnTo>
                <a:lnTo>
                  <a:pt x="19152" y="12245"/>
                </a:lnTo>
                <a:lnTo>
                  <a:pt x="19632" y="11560"/>
                </a:lnTo>
                <a:cubicBezTo>
                  <a:pt x="20054" y="10957"/>
                  <a:pt x="20098" y="10872"/>
                  <a:pt x="19993" y="10851"/>
                </a:cubicBezTo>
                <a:cubicBezTo>
                  <a:pt x="19889" y="10830"/>
                  <a:pt x="19878" y="10747"/>
                  <a:pt x="19903" y="10166"/>
                </a:cubicBezTo>
                <a:lnTo>
                  <a:pt x="19933" y="9505"/>
                </a:lnTo>
                <a:lnTo>
                  <a:pt x="19442" y="9477"/>
                </a:lnTo>
                <a:lnTo>
                  <a:pt x="18953" y="9449"/>
                </a:lnTo>
                <a:lnTo>
                  <a:pt x="18953" y="6195"/>
                </a:lnTo>
                <a:cubicBezTo>
                  <a:pt x="18953" y="4406"/>
                  <a:pt x="18969" y="2845"/>
                  <a:pt x="18990" y="2727"/>
                </a:cubicBezTo>
                <a:lnTo>
                  <a:pt x="19028" y="2512"/>
                </a:lnTo>
                <a:lnTo>
                  <a:pt x="20121" y="2499"/>
                </a:lnTo>
                <a:lnTo>
                  <a:pt x="21215" y="2485"/>
                </a:lnTo>
                <a:lnTo>
                  <a:pt x="21232" y="2284"/>
                </a:lnTo>
                <a:cubicBezTo>
                  <a:pt x="21241" y="2173"/>
                  <a:pt x="21289" y="2009"/>
                  <a:pt x="21340" y="1921"/>
                </a:cubicBezTo>
                <a:cubicBezTo>
                  <a:pt x="21466" y="1706"/>
                  <a:pt x="21470" y="1248"/>
                  <a:pt x="21346" y="1204"/>
                </a:cubicBezTo>
                <a:cubicBezTo>
                  <a:pt x="21295" y="1186"/>
                  <a:pt x="21252" y="1118"/>
                  <a:pt x="21252" y="1055"/>
                </a:cubicBezTo>
                <a:cubicBezTo>
                  <a:pt x="21252" y="934"/>
                  <a:pt x="21162" y="889"/>
                  <a:pt x="19458" y="154"/>
                </a:cubicBezTo>
                <a:lnTo>
                  <a:pt x="19104" y="1"/>
                </a:lnTo>
                <a:lnTo>
                  <a:pt x="17858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61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12496" t="3266" r="8268" b="3340"/>
          <a:stretch>
            <a:fillRect/>
          </a:stretch>
        </p:blipFill>
        <p:spPr>
          <a:xfrm flipH="1">
            <a:off x="18374761" y="11758"/>
            <a:ext cx="4638257" cy="13017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6" h="21570" fill="norm" stroke="1" extrusionOk="0">
                <a:moveTo>
                  <a:pt x="17860" y="0"/>
                </a:moveTo>
                <a:cubicBezTo>
                  <a:pt x="17176" y="-1"/>
                  <a:pt x="15564" y="10"/>
                  <a:pt x="14279" y="24"/>
                </a:cubicBezTo>
                <a:cubicBezTo>
                  <a:pt x="10637" y="64"/>
                  <a:pt x="6342" y="105"/>
                  <a:pt x="3056" y="132"/>
                </a:cubicBezTo>
                <a:cubicBezTo>
                  <a:pt x="1403" y="145"/>
                  <a:pt x="32" y="163"/>
                  <a:pt x="11" y="170"/>
                </a:cubicBezTo>
                <a:cubicBezTo>
                  <a:pt x="-10" y="178"/>
                  <a:pt x="-1" y="588"/>
                  <a:pt x="29" y="1081"/>
                </a:cubicBezTo>
                <a:lnTo>
                  <a:pt x="85" y="1978"/>
                </a:lnTo>
                <a:lnTo>
                  <a:pt x="1895" y="2178"/>
                </a:lnTo>
                <a:cubicBezTo>
                  <a:pt x="2890" y="2288"/>
                  <a:pt x="3750" y="2390"/>
                  <a:pt x="3805" y="2405"/>
                </a:cubicBezTo>
                <a:cubicBezTo>
                  <a:pt x="3884" y="2426"/>
                  <a:pt x="3920" y="2719"/>
                  <a:pt x="3982" y="3816"/>
                </a:cubicBezTo>
                <a:cubicBezTo>
                  <a:pt x="4067" y="5337"/>
                  <a:pt x="4176" y="8308"/>
                  <a:pt x="4176" y="9153"/>
                </a:cubicBezTo>
                <a:lnTo>
                  <a:pt x="4176" y="9689"/>
                </a:lnTo>
                <a:lnTo>
                  <a:pt x="3432" y="9798"/>
                </a:lnTo>
                <a:lnTo>
                  <a:pt x="2688" y="9906"/>
                </a:lnTo>
                <a:lnTo>
                  <a:pt x="2742" y="10684"/>
                </a:lnTo>
                <a:cubicBezTo>
                  <a:pt x="2771" y="11111"/>
                  <a:pt x="2825" y="11480"/>
                  <a:pt x="2860" y="11504"/>
                </a:cubicBezTo>
                <a:cubicBezTo>
                  <a:pt x="2895" y="11527"/>
                  <a:pt x="3030" y="11686"/>
                  <a:pt x="3159" y="11856"/>
                </a:cubicBezTo>
                <a:cubicBezTo>
                  <a:pt x="3288" y="12026"/>
                  <a:pt x="3543" y="12353"/>
                  <a:pt x="3724" y="12582"/>
                </a:cubicBezTo>
                <a:lnTo>
                  <a:pt x="4052" y="12998"/>
                </a:lnTo>
                <a:lnTo>
                  <a:pt x="4082" y="13867"/>
                </a:lnTo>
                <a:cubicBezTo>
                  <a:pt x="4108" y="14648"/>
                  <a:pt x="4099" y="14738"/>
                  <a:pt x="3989" y="14759"/>
                </a:cubicBezTo>
                <a:cubicBezTo>
                  <a:pt x="3913" y="14774"/>
                  <a:pt x="3772" y="14906"/>
                  <a:pt x="3615" y="15111"/>
                </a:cubicBezTo>
                <a:lnTo>
                  <a:pt x="3362" y="15441"/>
                </a:lnTo>
                <a:lnTo>
                  <a:pt x="3417" y="16764"/>
                </a:lnTo>
                <a:cubicBezTo>
                  <a:pt x="3465" y="17911"/>
                  <a:pt x="3457" y="18097"/>
                  <a:pt x="3360" y="18151"/>
                </a:cubicBezTo>
                <a:cubicBezTo>
                  <a:pt x="3269" y="18202"/>
                  <a:pt x="1724" y="20455"/>
                  <a:pt x="1727" y="20531"/>
                </a:cubicBezTo>
                <a:cubicBezTo>
                  <a:pt x="1728" y="20555"/>
                  <a:pt x="3886" y="21202"/>
                  <a:pt x="4176" y="21265"/>
                </a:cubicBezTo>
                <a:cubicBezTo>
                  <a:pt x="4339" y="21300"/>
                  <a:pt x="4414" y="21294"/>
                  <a:pt x="5095" y="21191"/>
                </a:cubicBezTo>
                <a:lnTo>
                  <a:pt x="5835" y="21078"/>
                </a:lnTo>
                <a:lnTo>
                  <a:pt x="7267" y="21118"/>
                </a:lnTo>
                <a:cubicBezTo>
                  <a:pt x="8054" y="21140"/>
                  <a:pt x="8954" y="21170"/>
                  <a:pt x="9265" y="21186"/>
                </a:cubicBezTo>
                <a:cubicBezTo>
                  <a:pt x="10255" y="21234"/>
                  <a:pt x="11453" y="21269"/>
                  <a:pt x="11531" y="21251"/>
                </a:cubicBezTo>
                <a:cubicBezTo>
                  <a:pt x="11572" y="21242"/>
                  <a:pt x="12361" y="21256"/>
                  <a:pt x="13282" y="21280"/>
                </a:cubicBezTo>
                <a:lnTo>
                  <a:pt x="14958" y="21325"/>
                </a:lnTo>
                <a:lnTo>
                  <a:pt x="15332" y="21457"/>
                </a:lnTo>
                <a:cubicBezTo>
                  <a:pt x="15739" y="21599"/>
                  <a:pt x="15713" y="21598"/>
                  <a:pt x="16390" y="21507"/>
                </a:cubicBezTo>
                <a:cubicBezTo>
                  <a:pt x="16792" y="21452"/>
                  <a:pt x="17566" y="21354"/>
                  <a:pt x="19244" y="21142"/>
                </a:cubicBezTo>
                <a:cubicBezTo>
                  <a:pt x="19819" y="21070"/>
                  <a:pt x="20306" y="20995"/>
                  <a:pt x="20327" y="20976"/>
                </a:cubicBezTo>
                <a:cubicBezTo>
                  <a:pt x="20348" y="20957"/>
                  <a:pt x="20225" y="20751"/>
                  <a:pt x="20054" y="20519"/>
                </a:cubicBezTo>
                <a:cubicBezTo>
                  <a:pt x="19804" y="20179"/>
                  <a:pt x="19752" y="20068"/>
                  <a:pt x="19785" y="19949"/>
                </a:cubicBezTo>
                <a:cubicBezTo>
                  <a:pt x="19850" y="19712"/>
                  <a:pt x="19984" y="19522"/>
                  <a:pt x="20113" y="19482"/>
                </a:cubicBezTo>
                <a:cubicBezTo>
                  <a:pt x="20179" y="19462"/>
                  <a:pt x="20523" y="19424"/>
                  <a:pt x="20875" y="19398"/>
                </a:cubicBezTo>
                <a:cubicBezTo>
                  <a:pt x="21228" y="19372"/>
                  <a:pt x="21538" y="19346"/>
                  <a:pt x="21564" y="19341"/>
                </a:cubicBezTo>
                <a:cubicBezTo>
                  <a:pt x="21590" y="19336"/>
                  <a:pt x="21243" y="18808"/>
                  <a:pt x="20792" y="18168"/>
                </a:cubicBezTo>
                <a:lnTo>
                  <a:pt x="19975" y="17004"/>
                </a:lnTo>
                <a:lnTo>
                  <a:pt x="19973" y="16160"/>
                </a:lnTo>
                <a:cubicBezTo>
                  <a:pt x="19971" y="15448"/>
                  <a:pt x="19950" y="15293"/>
                  <a:pt x="19844" y="15173"/>
                </a:cubicBezTo>
                <a:cubicBezTo>
                  <a:pt x="19726" y="15039"/>
                  <a:pt x="19703" y="15031"/>
                  <a:pt x="19449" y="15023"/>
                </a:cubicBezTo>
                <a:lnTo>
                  <a:pt x="19180" y="15015"/>
                </a:lnTo>
                <a:lnTo>
                  <a:pt x="19165" y="13630"/>
                </a:lnTo>
                <a:lnTo>
                  <a:pt x="19152" y="12246"/>
                </a:lnTo>
                <a:lnTo>
                  <a:pt x="19632" y="11560"/>
                </a:lnTo>
                <a:cubicBezTo>
                  <a:pt x="20054" y="10957"/>
                  <a:pt x="20098" y="10872"/>
                  <a:pt x="19993" y="10851"/>
                </a:cubicBezTo>
                <a:cubicBezTo>
                  <a:pt x="19889" y="10830"/>
                  <a:pt x="19880" y="10747"/>
                  <a:pt x="19905" y="10166"/>
                </a:cubicBezTo>
                <a:lnTo>
                  <a:pt x="19933" y="9505"/>
                </a:lnTo>
                <a:lnTo>
                  <a:pt x="19444" y="9477"/>
                </a:lnTo>
                <a:lnTo>
                  <a:pt x="18953" y="9449"/>
                </a:lnTo>
                <a:lnTo>
                  <a:pt x="18953" y="6196"/>
                </a:lnTo>
                <a:cubicBezTo>
                  <a:pt x="18953" y="4407"/>
                  <a:pt x="18969" y="2845"/>
                  <a:pt x="18990" y="2727"/>
                </a:cubicBezTo>
                <a:lnTo>
                  <a:pt x="19028" y="2512"/>
                </a:lnTo>
                <a:lnTo>
                  <a:pt x="20121" y="2499"/>
                </a:lnTo>
                <a:lnTo>
                  <a:pt x="21215" y="2485"/>
                </a:lnTo>
                <a:lnTo>
                  <a:pt x="21232" y="2284"/>
                </a:lnTo>
                <a:cubicBezTo>
                  <a:pt x="21241" y="2173"/>
                  <a:pt x="21291" y="2009"/>
                  <a:pt x="21342" y="1921"/>
                </a:cubicBezTo>
                <a:cubicBezTo>
                  <a:pt x="21467" y="1706"/>
                  <a:pt x="21470" y="1248"/>
                  <a:pt x="21346" y="1204"/>
                </a:cubicBezTo>
                <a:cubicBezTo>
                  <a:pt x="21295" y="1186"/>
                  <a:pt x="21252" y="1118"/>
                  <a:pt x="21252" y="1055"/>
                </a:cubicBezTo>
                <a:cubicBezTo>
                  <a:pt x="21252" y="934"/>
                  <a:pt x="21162" y="889"/>
                  <a:pt x="19458" y="154"/>
                </a:cubicBezTo>
                <a:lnTo>
                  <a:pt x="19104" y="1"/>
                </a:lnTo>
                <a:lnTo>
                  <a:pt x="1786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62" name="Dwalin"/>
          <p:cNvSpPr txBox="1"/>
          <p:nvPr/>
        </p:nvSpPr>
        <p:spPr>
          <a:xfrm>
            <a:off x="10356329" y="1230814"/>
            <a:ext cx="3671342" cy="1130301"/>
          </a:xfrm>
          <a:prstGeom prst="rect">
            <a:avLst/>
          </a:prstGeom>
          <a:gradFill>
            <a:gsLst>
              <a:gs pos="9818">
                <a:srgbClr val="3A3C2F"/>
              </a:gs>
              <a:gs pos="49704">
                <a:srgbClr val="917A25"/>
              </a:gs>
              <a:gs pos="92585">
                <a:srgbClr val="3A3C2F"/>
              </a:gs>
            </a:gsLst>
            <a:lin ang="5400000"/>
          </a:gra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6000">
                <a:latin typeface="Lucida Blackletter"/>
                <a:ea typeface="Lucida Blackletter"/>
                <a:cs typeface="Lucida Blackletter"/>
                <a:sym typeface="Lucida Blackletter"/>
              </a:defRPr>
            </a:lvl1pPr>
          </a:lstStyle>
          <a:p>
            <a:pPr/>
            <a:r>
              <a:t>Dwalin</a:t>
            </a:r>
          </a:p>
        </p:txBody>
      </p:sp>
      <p:pic>
        <p:nvPicPr>
          <p:cNvPr id="163" name="Dwalin.png" descr="Dwalin.png"/>
          <p:cNvPicPr>
            <a:picLocks noChangeAspect="1"/>
          </p:cNvPicPr>
          <p:nvPr/>
        </p:nvPicPr>
        <p:blipFill>
          <a:blip r:embed="rId5">
            <a:extLst/>
          </a:blip>
          <a:srcRect l="36679" t="19759" r="30914" b="11736"/>
          <a:stretch>
            <a:fillRect/>
          </a:stretch>
        </p:blipFill>
        <p:spPr>
          <a:xfrm>
            <a:off x="9028628" y="3276448"/>
            <a:ext cx="6869758" cy="9015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2" h="21596" fill="norm" stroke="1" extrusionOk="0">
                <a:moveTo>
                  <a:pt x="9763" y="0"/>
                </a:moveTo>
                <a:cubicBezTo>
                  <a:pt x="9259" y="-4"/>
                  <a:pt x="8751" y="93"/>
                  <a:pt x="8424" y="304"/>
                </a:cubicBezTo>
                <a:cubicBezTo>
                  <a:pt x="8097" y="514"/>
                  <a:pt x="7969" y="892"/>
                  <a:pt x="8016" y="1510"/>
                </a:cubicBezTo>
                <a:cubicBezTo>
                  <a:pt x="8037" y="1796"/>
                  <a:pt x="8021" y="2178"/>
                  <a:pt x="7980" y="2358"/>
                </a:cubicBezTo>
                <a:cubicBezTo>
                  <a:pt x="7966" y="2418"/>
                  <a:pt x="7958" y="2468"/>
                  <a:pt x="7951" y="2516"/>
                </a:cubicBezTo>
                <a:cubicBezTo>
                  <a:pt x="7949" y="2536"/>
                  <a:pt x="7947" y="2555"/>
                  <a:pt x="7946" y="2575"/>
                </a:cubicBezTo>
                <a:cubicBezTo>
                  <a:pt x="7945" y="2596"/>
                  <a:pt x="7944" y="2616"/>
                  <a:pt x="7944" y="2636"/>
                </a:cubicBezTo>
                <a:cubicBezTo>
                  <a:pt x="7943" y="2654"/>
                  <a:pt x="7944" y="2672"/>
                  <a:pt x="7944" y="2690"/>
                </a:cubicBezTo>
                <a:cubicBezTo>
                  <a:pt x="7950" y="2776"/>
                  <a:pt x="7972" y="2858"/>
                  <a:pt x="8012" y="2963"/>
                </a:cubicBezTo>
                <a:lnTo>
                  <a:pt x="8118" y="3241"/>
                </a:lnTo>
                <a:lnTo>
                  <a:pt x="7790" y="3488"/>
                </a:lnTo>
                <a:cubicBezTo>
                  <a:pt x="7722" y="3539"/>
                  <a:pt x="7651" y="3583"/>
                  <a:pt x="7578" y="3625"/>
                </a:cubicBezTo>
                <a:cubicBezTo>
                  <a:pt x="7490" y="3686"/>
                  <a:pt x="7409" y="3724"/>
                  <a:pt x="7322" y="3745"/>
                </a:cubicBezTo>
                <a:cubicBezTo>
                  <a:pt x="7149" y="3813"/>
                  <a:pt x="6957" y="3860"/>
                  <a:pt x="6735" y="3889"/>
                </a:cubicBezTo>
                <a:cubicBezTo>
                  <a:pt x="6650" y="3917"/>
                  <a:pt x="6565" y="3927"/>
                  <a:pt x="6448" y="3916"/>
                </a:cubicBezTo>
                <a:cubicBezTo>
                  <a:pt x="6306" y="3924"/>
                  <a:pt x="6156" y="3928"/>
                  <a:pt x="5989" y="3926"/>
                </a:cubicBezTo>
                <a:lnTo>
                  <a:pt x="5366" y="3918"/>
                </a:lnTo>
                <a:lnTo>
                  <a:pt x="5123" y="3625"/>
                </a:lnTo>
                <a:cubicBezTo>
                  <a:pt x="4894" y="3349"/>
                  <a:pt x="4887" y="3326"/>
                  <a:pt x="5001" y="3242"/>
                </a:cubicBezTo>
                <a:cubicBezTo>
                  <a:pt x="5067" y="3194"/>
                  <a:pt x="5677" y="2866"/>
                  <a:pt x="6356" y="2515"/>
                </a:cubicBezTo>
                <a:cubicBezTo>
                  <a:pt x="7536" y="1905"/>
                  <a:pt x="7585" y="1873"/>
                  <a:pt x="7451" y="1791"/>
                </a:cubicBezTo>
                <a:cubicBezTo>
                  <a:pt x="7375" y="1743"/>
                  <a:pt x="6812" y="1613"/>
                  <a:pt x="6201" y="1500"/>
                </a:cubicBezTo>
                <a:lnTo>
                  <a:pt x="5142" y="1305"/>
                </a:lnTo>
                <a:cubicBezTo>
                  <a:pt x="5137" y="1304"/>
                  <a:pt x="5102" y="1298"/>
                  <a:pt x="5099" y="1298"/>
                </a:cubicBezTo>
                <a:cubicBezTo>
                  <a:pt x="5093" y="1298"/>
                  <a:pt x="5074" y="1306"/>
                  <a:pt x="5063" y="1309"/>
                </a:cubicBezTo>
                <a:lnTo>
                  <a:pt x="4454" y="1622"/>
                </a:lnTo>
                <a:cubicBezTo>
                  <a:pt x="4063" y="1822"/>
                  <a:pt x="3774" y="1936"/>
                  <a:pt x="3706" y="1916"/>
                </a:cubicBezTo>
                <a:cubicBezTo>
                  <a:pt x="3555" y="1872"/>
                  <a:pt x="3236" y="2038"/>
                  <a:pt x="3285" y="2136"/>
                </a:cubicBezTo>
                <a:cubicBezTo>
                  <a:pt x="3328" y="2222"/>
                  <a:pt x="2861" y="2474"/>
                  <a:pt x="2520" y="2548"/>
                </a:cubicBezTo>
                <a:cubicBezTo>
                  <a:pt x="2258" y="2606"/>
                  <a:pt x="1914" y="2527"/>
                  <a:pt x="1681" y="2356"/>
                </a:cubicBezTo>
                <a:lnTo>
                  <a:pt x="1533" y="2248"/>
                </a:lnTo>
                <a:cubicBezTo>
                  <a:pt x="1504" y="2239"/>
                  <a:pt x="1482" y="2235"/>
                  <a:pt x="1465" y="2236"/>
                </a:cubicBezTo>
                <a:lnTo>
                  <a:pt x="753" y="2604"/>
                </a:lnTo>
                <a:cubicBezTo>
                  <a:pt x="414" y="2780"/>
                  <a:pt x="213" y="2886"/>
                  <a:pt x="118" y="2937"/>
                </a:cubicBezTo>
                <a:cubicBezTo>
                  <a:pt x="57" y="2975"/>
                  <a:pt x="18" y="3002"/>
                  <a:pt x="0" y="3018"/>
                </a:cubicBezTo>
                <a:cubicBezTo>
                  <a:pt x="81" y="3172"/>
                  <a:pt x="2111" y="5497"/>
                  <a:pt x="2186" y="5517"/>
                </a:cubicBezTo>
                <a:cubicBezTo>
                  <a:pt x="2225" y="5527"/>
                  <a:pt x="2577" y="5373"/>
                  <a:pt x="2968" y="5174"/>
                </a:cubicBezTo>
                <a:cubicBezTo>
                  <a:pt x="3521" y="4893"/>
                  <a:pt x="3668" y="4794"/>
                  <a:pt x="3632" y="4723"/>
                </a:cubicBezTo>
                <a:cubicBezTo>
                  <a:pt x="3429" y="4323"/>
                  <a:pt x="3553" y="4025"/>
                  <a:pt x="4042" y="3730"/>
                </a:cubicBezTo>
                <a:lnTo>
                  <a:pt x="4403" y="3512"/>
                </a:lnTo>
                <a:lnTo>
                  <a:pt x="4528" y="3638"/>
                </a:lnTo>
                <a:cubicBezTo>
                  <a:pt x="4597" y="3707"/>
                  <a:pt x="4718" y="3852"/>
                  <a:pt x="4798" y="3960"/>
                </a:cubicBezTo>
                <a:lnTo>
                  <a:pt x="4944" y="4157"/>
                </a:lnTo>
                <a:lnTo>
                  <a:pt x="4799" y="4296"/>
                </a:lnTo>
                <a:cubicBezTo>
                  <a:pt x="4529" y="4558"/>
                  <a:pt x="4367" y="4923"/>
                  <a:pt x="4343" y="5325"/>
                </a:cubicBezTo>
                <a:cubicBezTo>
                  <a:pt x="4326" y="5599"/>
                  <a:pt x="4180" y="6088"/>
                  <a:pt x="3848" y="6983"/>
                </a:cubicBezTo>
                <a:cubicBezTo>
                  <a:pt x="3394" y="8206"/>
                  <a:pt x="3381" y="8257"/>
                  <a:pt x="3486" y="8426"/>
                </a:cubicBezTo>
                <a:cubicBezTo>
                  <a:pt x="3546" y="8522"/>
                  <a:pt x="3596" y="8631"/>
                  <a:pt x="3596" y="8667"/>
                </a:cubicBezTo>
                <a:cubicBezTo>
                  <a:pt x="3596" y="8772"/>
                  <a:pt x="4003" y="9358"/>
                  <a:pt x="4405" y="9831"/>
                </a:cubicBezTo>
                <a:lnTo>
                  <a:pt x="4774" y="10264"/>
                </a:lnTo>
                <a:lnTo>
                  <a:pt x="4619" y="11321"/>
                </a:lnTo>
                <a:cubicBezTo>
                  <a:pt x="4430" y="12604"/>
                  <a:pt x="4254" y="14887"/>
                  <a:pt x="4190" y="16916"/>
                </a:cubicBezTo>
                <a:lnTo>
                  <a:pt x="4143" y="18422"/>
                </a:lnTo>
                <a:lnTo>
                  <a:pt x="4987" y="18379"/>
                </a:lnTo>
                <a:cubicBezTo>
                  <a:pt x="5451" y="18355"/>
                  <a:pt x="6004" y="18336"/>
                  <a:pt x="6215" y="18336"/>
                </a:cubicBezTo>
                <a:lnTo>
                  <a:pt x="6600" y="18335"/>
                </a:lnTo>
                <a:lnTo>
                  <a:pt x="6633" y="18742"/>
                </a:lnTo>
                <a:cubicBezTo>
                  <a:pt x="6651" y="18965"/>
                  <a:pt x="6659" y="19374"/>
                  <a:pt x="6651" y="19651"/>
                </a:cubicBezTo>
                <a:cubicBezTo>
                  <a:pt x="6650" y="19661"/>
                  <a:pt x="6651" y="19665"/>
                  <a:pt x="6651" y="19675"/>
                </a:cubicBezTo>
                <a:cubicBezTo>
                  <a:pt x="6651" y="19679"/>
                  <a:pt x="6651" y="19685"/>
                  <a:pt x="6651" y="19690"/>
                </a:cubicBezTo>
                <a:cubicBezTo>
                  <a:pt x="6649" y="19812"/>
                  <a:pt x="6649" y="19905"/>
                  <a:pt x="6653" y="19987"/>
                </a:cubicBezTo>
                <a:cubicBezTo>
                  <a:pt x="6671" y="20208"/>
                  <a:pt x="6743" y="20361"/>
                  <a:pt x="6973" y="20802"/>
                </a:cubicBezTo>
                <a:lnTo>
                  <a:pt x="7242" y="21319"/>
                </a:lnTo>
                <a:cubicBezTo>
                  <a:pt x="7309" y="21403"/>
                  <a:pt x="7367" y="21431"/>
                  <a:pt x="7460" y="21450"/>
                </a:cubicBezTo>
                <a:lnTo>
                  <a:pt x="7569" y="21450"/>
                </a:lnTo>
                <a:cubicBezTo>
                  <a:pt x="7821" y="21450"/>
                  <a:pt x="7841" y="21433"/>
                  <a:pt x="8302" y="20878"/>
                </a:cubicBezTo>
                <a:cubicBezTo>
                  <a:pt x="8770" y="20314"/>
                  <a:pt x="8776" y="20302"/>
                  <a:pt x="8776" y="19928"/>
                </a:cubicBezTo>
                <a:cubicBezTo>
                  <a:pt x="8776" y="19674"/>
                  <a:pt x="8813" y="19507"/>
                  <a:pt x="8889" y="19419"/>
                </a:cubicBezTo>
                <a:cubicBezTo>
                  <a:pt x="8968" y="19327"/>
                  <a:pt x="9008" y="19130"/>
                  <a:pt x="9022" y="18767"/>
                </a:cubicBezTo>
                <a:cubicBezTo>
                  <a:pt x="9033" y="18480"/>
                  <a:pt x="9072" y="18222"/>
                  <a:pt x="9111" y="18192"/>
                </a:cubicBezTo>
                <a:cubicBezTo>
                  <a:pt x="9150" y="18163"/>
                  <a:pt x="9322" y="18146"/>
                  <a:pt x="9493" y="18155"/>
                </a:cubicBezTo>
                <a:lnTo>
                  <a:pt x="9804" y="18172"/>
                </a:lnTo>
                <a:lnTo>
                  <a:pt x="9805" y="18233"/>
                </a:lnTo>
                <a:cubicBezTo>
                  <a:pt x="9827" y="18266"/>
                  <a:pt x="9828" y="18314"/>
                  <a:pt x="9808" y="18384"/>
                </a:cubicBezTo>
                <a:lnTo>
                  <a:pt x="9812" y="18744"/>
                </a:lnTo>
                <a:cubicBezTo>
                  <a:pt x="9817" y="19093"/>
                  <a:pt x="9854" y="19366"/>
                  <a:pt x="9909" y="19445"/>
                </a:cubicBezTo>
                <a:cubicBezTo>
                  <a:pt x="9971" y="19532"/>
                  <a:pt x="9987" y="19693"/>
                  <a:pt x="9959" y="19947"/>
                </a:cubicBezTo>
                <a:cubicBezTo>
                  <a:pt x="9918" y="20319"/>
                  <a:pt x="9921" y="20327"/>
                  <a:pt x="10320" y="20938"/>
                </a:cubicBezTo>
                <a:cubicBezTo>
                  <a:pt x="10655" y="21452"/>
                  <a:pt x="10751" y="21557"/>
                  <a:pt x="10902" y="21575"/>
                </a:cubicBezTo>
                <a:cubicBezTo>
                  <a:pt x="10973" y="21584"/>
                  <a:pt x="11032" y="21590"/>
                  <a:pt x="11087" y="21596"/>
                </a:cubicBezTo>
                <a:cubicBezTo>
                  <a:pt x="11135" y="21592"/>
                  <a:pt x="11174" y="21584"/>
                  <a:pt x="11210" y="21571"/>
                </a:cubicBezTo>
                <a:cubicBezTo>
                  <a:pt x="11295" y="21496"/>
                  <a:pt x="11460" y="21293"/>
                  <a:pt x="11630" y="21053"/>
                </a:cubicBezTo>
                <a:cubicBezTo>
                  <a:pt x="12001" y="20530"/>
                  <a:pt x="12029" y="20465"/>
                  <a:pt x="12063" y="20038"/>
                </a:cubicBezTo>
                <a:cubicBezTo>
                  <a:pt x="12083" y="19787"/>
                  <a:pt x="12120" y="19531"/>
                  <a:pt x="12145" y="19470"/>
                </a:cubicBezTo>
                <a:cubicBezTo>
                  <a:pt x="12170" y="19409"/>
                  <a:pt x="12213" y="19056"/>
                  <a:pt x="12239" y="18685"/>
                </a:cubicBezTo>
                <a:lnTo>
                  <a:pt x="12288" y="18011"/>
                </a:lnTo>
                <a:lnTo>
                  <a:pt x="13081" y="17972"/>
                </a:lnTo>
                <a:cubicBezTo>
                  <a:pt x="13834" y="17936"/>
                  <a:pt x="13891" y="17925"/>
                  <a:pt x="14216" y="17748"/>
                </a:cubicBezTo>
                <a:cubicBezTo>
                  <a:pt x="15245" y="17190"/>
                  <a:pt x="16735" y="16901"/>
                  <a:pt x="18579" y="16900"/>
                </a:cubicBezTo>
                <a:cubicBezTo>
                  <a:pt x="19638" y="16900"/>
                  <a:pt x="20385" y="16975"/>
                  <a:pt x="20980" y="17142"/>
                </a:cubicBezTo>
                <a:cubicBezTo>
                  <a:pt x="21600" y="17316"/>
                  <a:pt x="21577" y="17317"/>
                  <a:pt x="21448" y="17126"/>
                </a:cubicBezTo>
                <a:cubicBezTo>
                  <a:pt x="21385" y="17033"/>
                  <a:pt x="21094" y="16505"/>
                  <a:pt x="20801" y="15954"/>
                </a:cubicBezTo>
                <a:cubicBezTo>
                  <a:pt x="20508" y="15402"/>
                  <a:pt x="19873" y="14335"/>
                  <a:pt x="19390" y="13582"/>
                </a:cubicBezTo>
                <a:cubicBezTo>
                  <a:pt x="18907" y="12830"/>
                  <a:pt x="18288" y="11848"/>
                  <a:pt x="18015" y="11402"/>
                </a:cubicBezTo>
                <a:cubicBezTo>
                  <a:pt x="17742" y="10955"/>
                  <a:pt x="17228" y="10126"/>
                  <a:pt x="16873" y="9560"/>
                </a:cubicBezTo>
                <a:cubicBezTo>
                  <a:pt x="16519" y="8994"/>
                  <a:pt x="16227" y="8474"/>
                  <a:pt x="16227" y="8404"/>
                </a:cubicBezTo>
                <a:cubicBezTo>
                  <a:pt x="16226" y="8334"/>
                  <a:pt x="16179" y="8199"/>
                  <a:pt x="16122" y="8105"/>
                </a:cubicBezTo>
                <a:cubicBezTo>
                  <a:pt x="15951" y="7823"/>
                  <a:pt x="15165" y="5338"/>
                  <a:pt x="15207" y="5213"/>
                </a:cubicBezTo>
                <a:cubicBezTo>
                  <a:pt x="15263" y="5052"/>
                  <a:pt x="15046" y="4567"/>
                  <a:pt x="14798" y="4295"/>
                </a:cubicBezTo>
                <a:lnTo>
                  <a:pt x="14591" y="4068"/>
                </a:lnTo>
                <a:lnTo>
                  <a:pt x="14812" y="3794"/>
                </a:lnTo>
                <a:cubicBezTo>
                  <a:pt x="14933" y="3643"/>
                  <a:pt x="15069" y="3520"/>
                  <a:pt x="15114" y="3520"/>
                </a:cubicBezTo>
                <a:cubicBezTo>
                  <a:pt x="15160" y="3520"/>
                  <a:pt x="15348" y="3619"/>
                  <a:pt x="15532" y="3740"/>
                </a:cubicBezTo>
                <a:cubicBezTo>
                  <a:pt x="15940" y="4007"/>
                  <a:pt x="16045" y="4234"/>
                  <a:pt x="15914" y="4568"/>
                </a:cubicBezTo>
                <a:lnTo>
                  <a:pt x="15838" y="4761"/>
                </a:lnTo>
                <a:cubicBezTo>
                  <a:pt x="15847" y="4784"/>
                  <a:pt x="15874" y="4812"/>
                  <a:pt x="15921" y="4847"/>
                </a:cubicBezTo>
                <a:lnTo>
                  <a:pt x="16592" y="5199"/>
                </a:lnTo>
                <a:cubicBezTo>
                  <a:pt x="17012" y="5418"/>
                  <a:pt x="17320" y="5550"/>
                  <a:pt x="17402" y="5551"/>
                </a:cubicBezTo>
                <a:cubicBezTo>
                  <a:pt x="17431" y="5532"/>
                  <a:pt x="17524" y="5441"/>
                  <a:pt x="17642" y="5322"/>
                </a:cubicBezTo>
                <a:cubicBezTo>
                  <a:pt x="18227" y="4697"/>
                  <a:pt x="19774" y="2974"/>
                  <a:pt x="19774" y="2935"/>
                </a:cubicBezTo>
                <a:cubicBezTo>
                  <a:pt x="19774" y="2906"/>
                  <a:pt x="19421" y="2707"/>
                  <a:pt x="18991" y="2492"/>
                </a:cubicBezTo>
                <a:lnTo>
                  <a:pt x="18255" y="2125"/>
                </a:lnTo>
                <a:cubicBezTo>
                  <a:pt x="18231" y="2117"/>
                  <a:pt x="18210" y="2112"/>
                  <a:pt x="18200" y="2112"/>
                </a:cubicBezTo>
                <a:cubicBezTo>
                  <a:pt x="18198" y="2112"/>
                  <a:pt x="18195" y="2114"/>
                  <a:pt x="18193" y="2114"/>
                </a:cubicBezTo>
                <a:lnTo>
                  <a:pt x="17964" y="2267"/>
                </a:lnTo>
                <a:cubicBezTo>
                  <a:pt x="17635" y="2487"/>
                  <a:pt x="17292" y="2533"/>
                  <a:pt x="16921" y="2405"/>
                </a:cubicBezTo>
                <a:cubicBezTo>
                  <a:pt x="16527" y="2269"/>
                  <a:pt x="16297" y="2123"/>
                  <a:pt x="16297" y="2008"/>
                </a:cubicBezTo>
                <a:cubicBezTo>
                  <a:pt x="16297" y="1900"/>
                  <a:pt x="15996" y="1775"/>
                  <a:pt x="15843" y="1820"/>
                </a:cubicBezTo>
                <a:cubicBezTo>
                  <a:pt x="15786" y="1837"/>
                  <a:pt x="15459" y="1705"/>
                  <a:pt x="15109" y="1526"/>
                </a:cubicBezTo>
                <a:lnTo>
                  <a:pt x="14478" y="1201"/>
                </a:lnTo>
                <a:lnTo>
                  <a:pt x="13276" y="1449"/>
                </a:lnTo>
                <a:cubicBezTo>
                  <a:pt x="12190" y="1672"/>
                  <a:pt x="11973" y="1738"/>
                  <a:pt x="11970" y="1849"/>
                </a:cubicBezTo>
                <a:cubicBezTo>
                  <a:pt x="11969" y="1868"/>
                  <a:pt x="12542" y="2180"/>
                  <a:pt x="13243" y="2541"/>
                </a:cubicBezTo>
                <a:cubicBezTo>
                  <a:pt x="13674" y="2763"/>
                  <a:pt x="14046" y="2961"/>
                  <a:pt x="14289" y="3094"/>
                </a:cubicBezTo>
                <a:lnTo>
                  <a:pt x="14602" y="3254"/>
                </a:lnTo>
                <a:lnTo>
                  <a:pt x="14547" y="3322"/>
                </a:lnTo>
                <a:cubicBezTo>
                  <a:pt x="14517" y="3391"/>
                  <a:pt x="14445" y="3498"/>
                  <a:pt x="14348" y="3609"/>
                </a:cubicBezTo>
                <a:cubicBezTo>
                  <a:pt x="14093" y="3903"/>
                  <a:pt x="14084" y="3907"/>
                  <a:pt x="13817" y="3873"/>
                </a:cubicBezTo>
                <a:cubicBezTo>
                  <a:pt x="13798" y="3870"/>
                  <a:pt x="13772" y="3870"/>
                  <a:pt x="13749" y="3868"/>
                </a:cubicBezTo>
                <a:cubicBezTo>
                  <a:pt x="13687" y="3871"/>
                  <a:pt x="13638" y="3874"/>
                  <a:pt x="13552" y="3877"/>
                </a:cubicBezTo>
                <a:cubicBezTo>
                  <a:pt x="13450" y="3880"/>
                  <a:pt x="13430" y="3882"/>
                  <a:pt x="13341" y="3885"/>
                </a:cubicBezTo>
                <a:cubicBezTo>
                  <a:pt x="13307" y="3890"/>
                  <a:pt x="13273" y="3893"/>
                  <a:pt x="13244" y="3899"/>
                </a:cubicBezTo>
                <a:cubicBezTo>
                  <a:pt x="12978" y="3954"/>
                  <a:pt x="12871" y="3944"/>
                  <a:pt x="12331" y="3815"/>
                </a:cubicBezTo>
                <a:cubicBezTo>
                  <a:pt x="11425" y="3598"/>
                  <a:pt x="11418" y="3596"/>
                  <a:pt x="11272" y="3378"/>
                </a:cubicBezTo>
                <a:lnTo>
                  <a:pt x="11137" y="3177"/>
                </a:lnTo>
                <a:lnTo>
                  <a:pt x="11311" y="2851"/>
                </a:lnTo>
                <a:cubicBezTo>
                  <a:pt x="11424" y="2639"/>
                  <a:pt x="11482" y="2430"/>
                  <a:pt x="11476" y="2251"/>
                </a:cubicBezTo>
                <a:cubicBezTo>
                  <a:pt x="11471" y="2100"/>
                  <a:pt x="11460" y="1684"/>
                  <a:pt x="11451" y="1327"/>
                </a:cubicBezTo>
                <a:cubicBezTo>
                  <a:pt x="11439" y="785"/>
                  <a:pt x="11412" y="645"/>
                  <a:pt x="11292" y="489"/>
                </a:cubicBezTo>
                <a:cubicBezTo>
                  <a:pt x="11051" y="176"/>
                  <a:pt x="10410" y="4"/>
                  <a:pt x="9763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0" p14:dur="3000">
        <p:dissolv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erebor copy.png" descr="erebor cop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1057" y="-27617"/>
            <a:ext cx="24546114" cy="15019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3569" t="31313" r="2370" b="23570"/>
          <a:stretch>
            <a:fillRect/>
          </a:stretch>
        </p:blipFill>
        <p:spPr>
          <a:xfrm>
            <a:off x="-12478894" y="10033624"/>
            <a:ext cx="48993867" cy="4570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600" fill="norm" stroke="1" extrusionOk="0">
                <a:moveTo>
                  <a:pt x="972" y="0"/>
                </a:moveTo>
                <a:lnTo>
                  <a:pt x="870" y="1491"/>
                </a:lnTo>
                <a:cubicBezTo>
                  <a:pt x="814" y="2311"/>
                  <a:pt x="703" y="3925"/>
                  <a:pt x="623" y="5078"/>
                </a:cubicBezTo>
                <a:cubicBezTo>
                  <a:pt x="543" y="6230"/>
                  <a:pt x="380" y="8592"/>
                  <a:pt x="260" y="10326"/>
                </a:cubicBezTo>
                <a:cubicBezTo>
                  <a:pt x="140" y="12061"/>
                  <a:pt x="30" y="13673"/>
                  <a:pt x="15" y="13909"/>
                </a:cubicBezTo>
                <a:cubicBezTo>
                  <a:pt x="6" y="14065"/>
                  <a:pt x="0" y="14178"/>
                  <a:pt x="0" y="14431"/>
                </a:cubicBezTo>
                <a:cubicBezTo>
                  <a:pt x="-1" y="14852"/>
                  <a:pt x="14" y="15659"/>
                  <a:pt x="51" y="17687"/>
                </a:cubicBezTo>
                <a:cubicBezTo>
                  <a:pt x="86" y="19529"/>
                  <a:pt x="118" y="21163"/>
                  <a:pt x="122" y="21319"/>
                </a:cubicBezTo>
                <a:cubicBezTo>
                  <a:pt x="129" y="21587"/>
                  <a:pt x="650" y="21600"/>
                  <a:pt x="10802" y="21600"/>
                </a:cubicBezTo>
                <a:lnTo>
                  <a:pt x="21474" y="21600"/>
                </a:lnTo>
                <a:lnTo>
                  <a:pt x="21502" y="20109"/>
                </a:lnTo>
                <a:cubicBezTo>
                  <a:pt x="21540" y="18075"/>
                  <a:pt x="21586" y="15514"/>
                  <a:pt x="21596" y="14830"/>
                </a:cubicBezTo>
                <a:cubicBezTo>
                  <a:pt x="21597" y="14746"/>
                  <a:pt x="21598" y="14671"/>
                  <a:pt x="21598" y="14594"/>
                </a:cubicBezTo>
                <a:cubicBezTo>
                  <a:pt x="21599" y="14052"/>
                  <a:pt x="21556" y="13417"/>
                  <a:pt x="21250" y="9026"/>
                </a:cubicBezTo>
                <a:cubicBezTo>
                  <a:pt x="20892" y="3877"/>
                  <a:pt x="20758" y="1944"/>
                  <a:pt x="20692" y="929"/>
                </a:cubicBezTo>
                <a:lnTo>
                  <a:pt x="20632" y="15"/>
                </a:lnTo>
                <a:lnTo>
                  <a:pt x="10802" y="8"/>
                </a:lnTo>
                <a:lnTo>
                  <a:pt x="972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67" name="Line"/>
          <p:cNvSpPr/>
          <p:nvPr/>
        </p:nvSpPr>
        <p:spPr>
          <a:xfrm>
            <a:off x="-65096" y="10044014"/>
            <a:ext cx="2451419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168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12496" t="3266" r="8267" b="3339"/>
          <a:stretch>
            <a:fillRect/>
          </a:stretch>
        </p:blipFill>
        <p:spPr>
          <a:xfrm>
            <a:off x="1370885" y="11760"/>
            <a:ext cx="4638258" cy="13017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6" h="21570" fill="norm" stroke="1" extrusionOk="0">
                <a:moveTo>
                  <a:pt x="17858" y="0"/>
                </a:moveTo>
                <a:cubicBezTo>
                  <a:pt x="17174" y="-1"/>
                  <a:pt x="15564" y="10"/>
                  <a:pt x="14279" y="24"/>
                </a:cubicBezTo>
                <a:cubicBezTo>
                  <a:pt x="10637" y="64"/>
                  <a:pt x="6342" y="105"/>
                  <a:pt x="3056" y="132"/>
                </a:cubicBezTo>
                <a:cubicBezTo>
                  <a:pt x="1403" y="145"/>
                  <a:pt x="32" y="163"/>
                  <a:pt x="11" y="170"/>
                </a:cubicBezTo>
                <a:cubicBezTo>
                  <a:pt x="-10" y="178"/>
                  <a:pt x="-1" y="588"/>
                  <a:pt x="29" y="1081"/>
                </a:cubicBezTo>
                <a:lnTo>
                  <a:pt x="85" y="1978"/>
                </a:lnTo>
                <a:lnTo>
                  <a:pt x="1895" y="2178"/>
                </a:lnTo>
                <a:cubicBezTo>
                  <a:pt x="2890" y="2288"/>
                  <a:pt x="3750" y="2390"/>
                  <a:pt x="3805" y="2405"/>
                </a:cubicBezTo>
                <a:cubicBezTo>
                  <a:pt x="3884" y="2426"/>
                  <a:pt x="3920" y="2719"/>
                  <a:pt x="3982" y="3816"/>
                </a:cubicBezTo>
                <a:cubicBezTo>
                  <a:pt x="4067" y="5337"/>
                  <a:pt x="4176" y="8308"/>
                  <a:pt x="4176" y="9153"/>
                </a:cubicBezTo>
                <a:lnTo>
                  <a:pt x="4176" y="9689"/>
                </a:lnTo>
                <a:lnTo>
                  <a:pt x="3432" y="9798"/>
                </a:lnTo>
                <a:lnTo>
                  <a:pt x="2688" y="9906"/>
                </a:lnTo>
                <a:lnTo>
                  <a:pt x="2742" y="10684"/>
                </a:lnTo>
                <a:cubicBezTo>
                  <a:pt x="2771" y="11111"/>
                  <a:pt x="2823" y="11480"/>
                  <a:pt x="2858" y="11504"/>
                </a:cubicBezTo>
                <a:cubicBezTo>
                  <a:pt x="2894" y="11527"/>
                  <a:pt x="3030" y="11686"/>
                  <a:pt x="3159" y="11856"/>
                </a:cubicBezTo>
                <a:cubicBezTo>
                  <a:pt x="3288" y="12026"/>
                  <a:pt x="3543" y="12352"/>
                  <a:pt x="3724" y="12581"/>
                </a:cubicBezTo>
                <a:lnTo>
                  <a:pt x="4052" y="12998"/>
                </a:lnTo>
                <a:lnTo>
                  <a:pt x="4082" y="13867"/>
                </a:lnTo>
                <a:cubicBezTo>
                  <a:pt x="4108" y="14648"/>
                  <a:pt x="4099" y="14738"/>
                  <a:pt x="3989" y="14759"/>
                </a:cubicBezTo>
                <a:cubicBezTo>
                  <a:pt x="3913" y="14773"/>
                  <a:pt x="3772" y="14906"/>
                  <a:pt x="3615" y="15111"/>
                </a:cubicBezTo>
                <a:lnTo>
                  <a:pt x="3362" y="15440"/>
                </a:lnTo>
                <a:lnTo>
                  <a:pt x="3417" y="16764"/>
                </a:lnTo>
                <a:cubicBezTo>
                  <a:pt x="3465" y="17911"/>
                  <a:pt x="3457" y="18097"/>
                  <a:pt x="3360" y="18151"/>
                </a:cubicBezTo>
                <a:cubicBezTo>
                  <a:pt x="3269" y="18202"/>
                  <a:pt x="1724" y="20455"/>
                  <a:pt x="1727" y="20531"/>
                </a:cubicBezTo>
                <a:cubicBezTo>
                  <a:pt x="1728" y="20555"/>
                  <a:pt x="3886" y="21202"/>
                  <a:pt x="4176" y="21265"/>
                </a:cubicBezTo>
                <a:cubicBezTo>
                  <a:pt x="4339" y="21300"/>
                  <a:pt x="4414" y="21294"/>
                  <a:pt x="5095" y="21190"/>
                </a:cubicBezTo>
                <a:lnTo>
                  <a:pt x="5835" y="21078"/>
                </a:lnTo>
                <a:lnTo>
                  <a:pt x="7267" y="21118"/>
                </a:lnTo>
                <a:cubicBezTo>
                  <a:pt x="8054" y="21140"/>
                  <a:pt x="8954" y="21170"/>
                  <a:pt x="9265" y="21185"/>
                </a:cubicBezTo>
                <a:cubicBezTo>
                  <a:pt x="10255" y="21233"/>
                  <a:pt x="11453" y="21269"/>
                  <a:pt x="11531" y="21251"/>
                </a:cubicBezTo>
                <a:cubicBezTo>
                  <a:pt x="11572" y="21242"/>
                  <a:pt x="12361" y="21255"/>
                  <a:pt x="13282" y="21280"/>
                </a:cubicBezTo>
                <a:lnTo>
                  <a:pt x="14956" y="21325"/>
                </a:lnTo>
                <a:lnTo>
                  <a:pt x="15332" y="21457"/>
                </a:lnTo>
                <a:cubicBezTo>
                  <a:pt x="15739" y="21599"/>
                  <a:pt x="15713" y="21598"/>
                  <a:pt x="16390" y="21507"/>
                </a:cubicBezTo>
                <a:cubicBezTo>
                  <a:pt x="16792" y="21452"/>
                  <a:pt x="17566" y="21354"/>
                  <a:pt x="19244" y="21142"/>
                </a:cubicBezTo>
                <a:cubicBezTo>
                  <a:pt x="19819" y="21070"/>
                  <a:pt x="20306" y="20995"/>
                  <a:pt x="20327" y="20976"/>
                </a:cubicBezTo>
                <a:cubicBezTo>
                  <a:pt x="20348" y="20957"/>
                  <a:pt x="20225" y="20751"/>
                  <a:pt x="20054" y="20519"/>
                </a:cubicBezTo>
                <a:cubicBezTo>
                  <a:pt x="19804" y="20179"/>
                  <a:pt x="19752" y="20068"/>
                  <a:pt x="19785" y="19949"/>
                </a:cubicBezTo>
                <a:cubicBezTo>
                  <a:pt x="19850" y="19712"/>
                  <a:pt x="19984" y="19522"/>
                  <a:pt x="20113" y="19482"/>
                </a:cubicBezTo>
                <a:cubicBezTo>
                  <a:pt x="20179" y="19462"/>
                  <a:pt x="20523" y="19424"/>
                  <a:pt x="20875" y="19398"/>
                </a:cubicBezTo>
                <a:cubicBezTo>
                  <a:pt x="21228" y="19372"/>
                  <a:pt x="21538" y="19346"/>
                  <a:pt x="21564" y="19341"/>
                </a:cubicBezTo>
                <a:cubicBezTo>
                  <a:pt x="21590" y="19336"/>
                  <a:pt x="21243" y="18808"/>
                  <a:pt x="20792" y="18168"/>
                </a:cubicBezTo>
                <a:lnTo>
                  <a:pt x="19975" y="17004"/>
                </a:lnTo>
                <a:lnTo>
                  <a:pt x="19973" y="16160"/>
                </a:lnTo>
                <a:cubicBezTo>
                  <a:pt x="19971" y="15448"/>
                  <a:pt x="19950" y="15293"/>
                  <a:pt x="19844" y="15173"/>
                </a:cubicBezTo>
                <a:cubicBezTo>
                  <a:pt x="19726" y="15039"/>
                  <a:pt x="19703" y="15031"/>
                  <a:pt x="19449" y="15023"/>
                </a:cubicBezTo>
                <a:lnTo>
                  <a:pt x="19178" y="15014"/>
                </a:lnTo>
                <a:lnTo>
                  <a:pt x="19165" y="13630"/>
                </a:lnTo>
                <a:lnTo>
                  <a:pt x="19152" y="12245"/>
                </a:lnTo>
                <a:lnTo>
                  <a:pt x="19632" y="11560"/>
                </a:lnTo>
                <a:cubicBezTo>
                  <a:pt x="20054" y="10957"/>
                  <a:pt x="20098" y="10872"/>
                  <a:pt x="19993" y="10851"/>
                </a:cubicBezTo>
                <a:cubicBezTo>
                  <a:pt x="19889" y="10830"/>
                  <a:pt x="19878" y="10747"/>
                  <a:pt x="19903" y="10166"/>
                </a:cubicBezTo>
                <a:lnTo>
                  <a:pt x="19933" y="9505"/>
                </a:lnTo>
                <a:lnTo>
                  <a:pt x="19442" y="9477"/>
                </a:lnTo>
                <a:lnTo>
                  <a:pt x="18953" y="9449"/>
                </a:lnTo>
                <a:lnTo>
                  <a:pt x="18953" y="6195"/>
                </a:lnTo>
                <a:cubicBezTo>
                  <a:pt x="18953" y="4406"/>
                  <a:pt x="18969" y="2845"/>
                  <a:pt x="18990" y="2727"/>
                </a:cubicBezTo>
                <a:lnTo>
                  <a:pt x="19028" y="2512"/>
                </a:lnTo>
                <a:lnTo>
                  <a:pt x="20121" y="2499"/>
                </a:lnTo>
                <a:lnTo>
                  <a:pt x="21215" y="2485"/>
                </a:lnTo>
                <a:lnTo>
                  <a:pt x="21232" y="2284"/>
                </a:lnTo>
                <a:cubicBezTo>
                  <a:pt x="21241" y="2173"/>
                  <a:pt x="21289" y="2009"/>
                  <a:pt x="21340" y="1921"/>
                </a:cubicBezTo>
                <a:cubicBezTo>
                  <a:pt x="21466" y="1706"/>
                  <a:pt x="21470" y="1248"/>
                  <a:pt x="21346" y="1204"/>
                </a:cubicBezTo>
                <a:cubicBezTo>
                  <a:pt x="21295" y="1186"/>
                  <a:pt x="21252" y="1118"/>
                  <a:pt x="21252" y="1055"/>
                </a:cubicBezTo>
                <a:cubicBezTo>
                  <a:pt x="21252" y="934"/>
                  <a:pt x="21162" y="889"/>
                  <a:pt x="19458" y="154"/>
                </a:cubicBezTo>
                <a:lnTo>
                  <a:pt x="19104" y="1"/>
                </a:lnTo>
                <a:lnTo>
                  <a:pt x="17858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69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12496" t="3266" r="8268" b="3340"/>
          <a:stretch>
            <a:fillRect/>
          </a:stretch>
        </p:blipFill>
        <p:spPr>
          <a:xfrm flipH="1">
            <a:off x="18374761" y="11758"/>
            <a:ext cx="4638257" cy="13017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6" h="21570" fill="norm" stroke="1" extrusionOk="0">
                <a:moveTo>
                  <a:pt x="17860" y="0"/>
                </a:moveTo>
                <a:cubicBezTo>
                  <a:pt x="17176" y="-1"/>
                  <a:pt x="15564" y="10"/>
                  <a:pt x="14279" y="24"/>
                </a:cubicBezTo>
                <a:cubicBezTo>
                  <a:pt x="10637" y="64"/>
                  <a:pt x="6342" y="105"/>
                  <a:pt x="3056" y="132"/>
                </a:cubicBezTo>
                <a:cubicBezTo>
                  <a:pt x="1403" y="145"/>
                  <a:pt x="32" y="163"/>
                  <a:pt x="11" y="170"/>
                </a:cubicBezTo>
                <a:cubicBezTo>
                  <a:pt x="-10" y="178"/>
                  <a:pt x="-1" y="588"/>
                  <a:pt x="29" y="1081"/>
                </a:cubicBezTo>
                <a:lnTo>
                  <a:pt x="85" y="1978"/>
                </a:lnTo>
                <a:lnTo>
                  <a:pt x="1895" y="2178"/>
                </a:lnTo>
                <a:cubicBezTo>
                  <a:pt x="2890" y="2288"/>
                  <a:pt x="3750" y="2390"/>
                  <a:pt x="3805" y="2405"/>
                </a:cubicBezTo>
                <a:cubicBezTo>
                  <a:pt x="3884" y="2426"/>
                  <a:pt x="3920" y="2719"/>
                  <a:pt x="3982" y="3816"/>
                </a:cubicBezTo>
                <a:cubicBezTo>
                  <a:pt x="4067" y="5337"/>
                  <a:pt x="4176" y="8308"/>
                  <a:pt x="4176" y="9153"/>
                </a:cubicBezTo>
                <a:lnTo>
                  <a:pt x="4176" y="9689"/>
                </a:lnTo>
                <a:lnTo>
                  <a:pt x="3432" y="9798"/>
                </a:lnTo>
                <a:lnTo>
                  <a:pt x="2688" y="9906"/>
                </a:lnTo>
                <a:lnTo>
                  <a:pt x="2742" y="10684"/>
                </a:lnTo>
                <a:cubicBezTo>
                  <a:pt x="2771" y="11111"/>
                  <a:pt x="2825" y="11480"/>
                  <a:pt x="2860" y="11504"/>
                </a:cubicBezTo>
                <a:cubicBezTo>
                  <a:pt x="2895" y="11527"/>
                  <a:pt x="3030" y="11686"/>
                  <a:pt x="3159" y="11856"/>
                </a:cubicBezTo>
                <a:cubicBezTo>
                  <a:pt x="3288" y="12026"/>
                  <a:pt x="3543" y="12353"/>
                  <a:pt x="3724" y="12582"/>
                </a:cubicBezTo>
                <a:lnTo>
                  <a:pt x="4052" y="12998"/>
                </a:lnTo>
                <a:lnTo>
                  <a:pt x="4082" y="13867"/>
                </a:lnTo>
                <a:cubicBezTo>
                  <a:pt x="4108" y="14648"/>
                  <a:pt x="4099" y="14738"/>
                  <a:pt x="3989" y="14759"/>
                </a:cubicBezTo>
                <a:cubicBezTo>
                  <a:pt x="3913" y="14774"/>
                  <a:pt x="3772" y="14906"/>
                  <a:pt x="3615" y="15111"/>
                </a:cubicBezTo>
                <a:lnTo>
                  <a:pt x="3362" y="15441"/>
                </a:lnTo>
                <a:lnTo>
                  <a:pt x="3417" y="16764"/>
                </a:lnTo>
                <a:cubicBezTo>
                  <a:pt x="3465" y="17911"/>
                  <a:pt x="3457" y="18097"/>
                  <a:pt x="3360" y="18151"/>
                </a:cubicBezTo>
                <a:cubicBezTo>
                  <a:pt x="3269" y="18202"/>
                  <a:pt x="1724" y="20455"/>
                  <a:pt x="1727" y="20531"/>
                </a:cubicBezTo>
                <a:cubicBezTo>
                  <a:pt x="1728" y="20555"/>
                  <a:pt x="3886" y="21202"/>
                  <a:pt x="4176" y="21265"/>
                </a:cubicBezTo>
                <a:cubicBezTo>
                  <a:pt x="4339" y="21300"/>
                  <a:pt x="4414" y="21294"/>
                  <a:pt x="5095" y="21191"/>
                </a:cubicBezTo>
                <a:lnTo>
                  <a:pt x="5835" y="21078"/>
                </a:lnTo>
                <a:lnTo>
                  <a:pt x="7267" y="21118"/>
                </a:lnTo>
                <a:cubicBezTo>
                  <a:pt x="8054" y="21140"/>
                  <a:pt x="8954" y="21170"/>
                  <a:pt x="9265" y="21186"/>
                </a:cubicBezTo>
                <a:cubicBezTo>
                  <a:pt x="10255" y="21234"/>
                  <a:pt x="11453" y="21269"/>
                  <a:pt x="11531" y="21251"/>
                </a:cubicBezTo>
                <a:cubicBezTo>
                  <a:pt x="11572" y="21242"/>
                  <a:pt x="12361" y="21256"/>
                  <a:pt x="13282" y="21280"/>
                </a:cubicBezTo>
                <a:lnTo>
                  <a:pt x="14958" y="21325"/>
                </a:lnTo>
                <a:lnTo>
                  <a:pt x="15332" y="21457"/>
                </a:lnTo>
                <a:cubicBezTo>
                  <a:pt x="15739" y="21599"/>
                  <a:pt x="15713" y="21598"/>
                  <a:pt x="16390" y="21507"/>
                </a:cubicBezTo>
                <a:cubicBezTo>
                  <a:pt x="16792" y="21452"/>
                  <a:pt x="17566" y="21354"/>
                  <a:pt x="19244" y="21142"/>
                </a:cubicBezTo>
                <a:cubicBezTo>
                  <a:pt x="19819" y="21070"/>
                  <a:pt x="20306" y="20995"/>
                  <a:pt x="20327" y="20976"/>
                </a:cubicBezTo>
                <a:cubicBezTo>
                  <a:pt x="20348" y="20957"/>
                  <a:pt x="20225" y="20751"/>
                  <a:pt x="20054" y="20519"/>
                </a:cubicBezTo>
                <a:cubicBezTo>
                  <a:pt x="19804" y="20179"/>
                  <a:pt x="19752" y="20068"/>
                  <a:pt x="19785" y="19949"/>
                </a:cubicBezTo>
                <a:cubicBezTo>
                  <a:pt x="19850" y="19712"/>
                  <a:pt x="19984" y="19522"/>
                  <a:pt x="20113" y="19482"/>
                </a:cubicBezTo>
                <a:cubicBezTo>
                  <a:pt x="20179" y="19462"/>
                  <a:pt x="20523" y="19424"/>
                  <a:pt x="20875" y="19398"/>
                </a:cubicBezTo>
                <a:cubicBezTo>
                  <a:pt x="21228" y="19372"/>
                  <a:pt x="21538" y="19346"/>
                  <a:pt x="21564" y="19341"/>
                </a:cubicBezTo>
                <a:cubicBezTo>
                  <a:pt x="21590" y="19336"/>
                  <a:pt x="21243" y="18808"/>
                  <a:pt x="20792" y="18168"/>
                </a:cubicBezTo>
                <a:lnTo>
                  <a:pt x="19975" y="17004"/>
                </a:lnTo>
                <a:lnTo>
                  <a:pt x="19973" y="16160"/>
                </a:lnTo>
                <a:cubicBezTo>
                  <a:pt x="19971" y="15448"/>
                  <a:pt x="19950" y="15293"/>
                  <a:pt x="19844" y="15173"/>
                </a:cubicBezTo>
                <a:cubicBezTo>
                  <a:pt x="19726" y="15039"/>
                  <a:pt x="19703" y="15031"/>
                  <a:pt x="19449" y="15023"/>
                </a:cubicBezTo>
                <a:lnTo>
                  <a:pt x="19180" y="15015"/>
                </a:lnTo>
                <a:lnTo>
                  <a:pt x="19165" y="13630"/>
                </a:lnTo>
                <a:lnTo>
                  <a:pt x="19152" y="12246"/>
                </a:lnTo>
                <a:lnTo>
                  <a:pt x="19632" y="11560"/>
                </a:lnTo>
                <a:cubicBezTo>
                  <a:pt x="20054" y="10957"/>
                  <a:pt x="20098" y="10872"/>
                  <a:pt x="19993" y="10851"/>
                </a:cubicBezTo>
                <a:cubicBezTo>
                  <a:pt x="19889" y="10830"/>
                  <a:pt x="19880" y="10747"/>
                  <a:pt x="19905" y="10166"/>
                </a:cubicBezTo>
                <a:lnTo>
                  <a:pt x="19933" y="9505"/>
                </a:lnTo>
                <a:lnTo>
                  <a:pt x="19444" y="9477"/>
                </a:lnTo>
                <a:lnTo>
                  <a:pt x="18953" y="9449"/>
                </a:lnTo>
                <a:lnTo>
                  <a:pt x="18953" y="6196"/>
                </a:lnTo>
                <a:cubicBezTo>
                  <a:pt x="18953" y="4407"/>
                  <a:pt x="18969" y="2845"/>
                  <a:pt x="18990" y="2727"/>
                </a:cubicBezTo>
                <a:lnTo>
                  <a:pt x="19028" y="2512"/>
                </a:lnTo>
                <a:lnTo>
                  <a:pt x="20121" y="2499"/>
                </a:lnTo>
                <a:lnTo>
                  <a:pt x="21215" y="2485"/>
                </a:lnTo>
                <a:lnTo>
                  <a:pt x="21232" y="2284"/>
                </a:lnTo>
                <a:cubicBezTo>
                  <a:pt x="21241" y="2173"/>
                  <a:pt x="21291" y="2009"/>
                  <a:pt x="21342" y="1921"/>
                </a:cubicBezTo>
                <a:cubicBezTo>
                  <a:pt x="21467" y="1706"/>
                  <a:pt x="21470" y="1248"/>
                  <a:pt x="21346" y="1204"/>
                </a:cubicBezTo>
                <a:cubicBezTo>
                  <a:pt x="21295" y="1186"/>
                  <a:pt x="21252" y="1118"/>
                  <a:pt x="21252" y="1055"/>
                </a:cubicBezTo>
                <a:cubicBezTo>
                  <a:pt x="21252" y="934"/>
                  <a:pt x="21162" y="889"/>
                  <a:pt x="19458" y="154"/>
                </a:cubicBezTo>
                <a:lnTo>
                  <a:pt x="19104" y="1"/>
                </a:lnTo>
                <a:lnTo>
                  <a:pt x="1786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70" name="Bombur"/>
          <p:cNvSpPr txBox="1"/>
          <p:nvPr/>
        </p:nvSpPr>
        <p:spPr>
          <a:xfrm>
            <a:off x="10356329" y="1230814"/>
            <a:ext cx="3671342" cy="1130301"/>
          </a:xfrm>
          <a:prstGeom prst="rect">
            <a:avLst/>
          </a:prstGeom>
          <a:gradFill>
            <a:gsLst>
              <a:gs pos="9818">
                <a:srgbClr val="3A3C2F"/>
              </a:gs>
              <a:gs pos="49704">
                <a:srgbClr val="917A25"/>
              </a:gs>
              <a:gs pos="92585">
                <a:srgbClr val="3A3C2F"/>
              </a:gs>
            </a:gsLst>
            <a:lin ang="5400000"/>
          </a:gra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6000">
                <a:latin typeface="Lucida Blackletter"/>
                <a:ea typeface="Lucida Blackletter"/>
                <a:cs typeface="Lucida Blackletter"/>
                <a:sym typeface="Lucida Blackletter"/>
              </a:defRPr>
            </a:lvl1pPr>
          </a:lstStyle>
          <a:p>
            <a:pPr/>
            <a:r>
              <a:t>Bombur</a:t>
            </a:r>
          </a:p>
        </p:txBody>
      </p:sp>
      <p:pic>
        <p:nvPicPr>
          <p:cNvPr id="171" name="Bombur copy.png" descr="Bombur copy.png"/>
          <p:cNvPicPr>
            <a:picLocks noChangeAspect="1"/>
          </p:cNvPicPr>
          <p:nvPr/>
        </p:nvPicPr>
        <p:blipFill>
          <a:blip r:embed="rId5">
            <a:extLst/>
          </a:blip>
          <a:srcRect l="38434" t="15810" r="28505" b="11009"/>
          <a:stretch>
            <a:fillRect/>
          </a:stretch>
        </p:blipFill>
        <p:spPr>
          <a:xfrm>
            <a:off x="10043554" y="3349043"/>
            <a:ext cx="5830035" cy="91517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9" h="21523" fill="norm" stroke="1" extrusionOk="0">
                <a:moveTo>
                  <a:pt x="7993" y="0"/>
                </a:moveTo>
                <a:cubicBezTo>
                  <a:pt x="7659" y="0"/>
                  <a:pt x="7322" y="17"/>
                  <a:pt x="7305" y="47"/>
                </a:cubicBezTo>
                <a:cubicBezTo>
                  <a:pt x="7291" y="74"/>
                  <a:pt x="7090" y="182"/>
                  <a:pt x="6859" y="287"/>
                </a:cubicBezTo>
                <a:cubicBezTo>
                  <a:pt x="6480" y="460"/>
                  <a:pt x="6400" y="532"/>
                  <a:pt x="6050" y="1018"/>
                </a:cubicBezTo>
                <a:cubicBezTo>
                  <a:pt x="5630" y="1601"/>
                  <a:pt x="5330" y="2263"/>
                  <a:pt x="5192" y="2904"/>
                </a:cubicBezTo>
                <a:cubicBezTo>
                  <a:pt x="5056" y="3535"/>
                  <a:pt x="4798" y="4212"/>
                  <a:pt x="4670" y="4275"/>
                </a:cubicBezTo>
                <a:cubicBezTo>
                  <a:pt x="4593" y="4313"/>
                  <a:pt x="4455" y="4319"/>
                  <a:pt x="4264" y="4291"/>
                </a:cubicBezTo>
                <a:cubicBezTo>
                  <a:pt x="3828" y="4228"/>
                  <a:pt x="3289" y="4322"/>
                  <a:pt x="2918" y="4526"/>
                </a:cubicBezTo>
                <a:cubicBezTo>
                  <a:pt x="2525" y="4741"/>
                  <a:pt x="2309" y="5086"/>
                  <a:pt x="2150" y="5756"/>
                </a:cubicBezTo>
                <a:cubicBezTo>
                  <a:pt x="1958" y="6563"/>
                  <a:pt x="1678" y="7188"/>
                  <a:pt x="1469" y="7275"/>
                </a:cubicBezTo>
                <a:cubicBezTo>
                  <a:pt x="1080" y="7438"/>
                  <a:pt x="638" y="7738"/>
                  <a:pt x="438" y="7973"/>
                </a:cubicBezTo>
                <a:cubicBezTo>
                  <a:pt x="-231" y="8761"/>
                  <a:pt x="-124" y="9888"/>
                  <a:pt x="697" y="10687"/>
                </a:cubicBezTo>
                <a:cubicBezTo>
                  <a:pt x="835" y="10821"/>
                  <a:pt x="965" y="11074"/>
                  <a:pt x="1084" y="11444"/>
                </a:cubicBezTo>
                <a:cubicBezTo>
                  <a:pt x="1182" y="11749"/>
                  <a:pt x="1308" y="12056"/>
                  <a:pt x="1366" y="12126"/>
                </a:cubicBezTo>
                <a:cubicBezTo>
                  <a:pt x="1424" y="12196"/>
                  <a:pt x="1532" y="12407"/>
                  <a:pt x="1606" y="12595"/>
                </a:cubicBezTo>
                <a:cubicBezTo>
                  <a:pt x="1739" y="12934"/>
                  <a:pt x="1979" y="13138"/>
                  <a:pt x="2246" y="13138"/>
                </a:cubicBezTo>
                <a:cubicBezTo>
                  <a:pt x="2306" y="13138"/>
                  <a:pt x="2389" y="13189"/>
                  <a:pt x="2429" y="13252"/>
                </a:cubicBezTo>
                <a:cubicBezTo>
                  <a:pt x="2548" y="13434"/>
                  <a:pt x="2747" y="14978"/>
                  <a:pt x="2800" y="16125"/>
                </a:cubicBezTo>
                <a:cubicBezTo>
                  <a:pt x="2828" y="16708"/>
                  <a:pt x="2880" y="17196"/>
                  <a:pt x="2917" y="17211"/>
                </a:cubicBezTo>
                <a:cubicBezTo>
                  <a:pt x="2953" y="17225"/>
                  <a:pt x="2984" y="17812"/>
                  <a:pt x="2984" y="18515"/>
                </a:cubicBezTo>
                <a:lnTo>
                  <a:pt x="2984" y="19792"/>
                </a:lnTo>
                <a:lnTo>
                  <a:pt x="2668" y="19979"/>
                </a:lnTo>
                <a:cubicBezTo>
                  <a:pt x="2305" y="20195"/>
                  <a:pt x="2291" y="20250"/>
                  <a:pt x="2522" y="20557"/>
                </a:cubicBezTo>
                <a:cubicBezTo>
                  <a:pt x="2688" y="20776"/>
                  <a:pt x="2688" y="20786"/>
                  <a:pt x="2552" y="20949"/>
                </a:cubicBezTo>
                <a:cubicBezTo>
                  <a:pt x="2364" y="21173"/>
                  <a:pt x="2430" y="21255"/>
                  <a:pt x="2923" y="21402"/>
                </a:cubicBezTo>
                <a:cubicBezTo>
                  <a:pt x="3584" y="21599"/>
                  <a:pt x="4442" y="21550"/>
                  <a:pt x="4891" y="21290"/>
                </a:cubicBezTo>
                <a:cubicBezTo>
                  <a:pt x="5052" y="21196"/>
                  <a:pt x="5018" y="21035"/>
                  <a:pt x="4786" y="20788"/>
                </a:cubicBezTo>
                <a:cubicBezTo>
                  <a:pt x="4651" y="20644"/>
                  <a:pt x="4648" y="20617"/>
                  <a:pt x="4755" y="20484"/>
                </a:cubicBezTo>
                <a:cubicBezTo>
                  <a:pt x="4943" y="20253"/>
                  <a:pt x="4907" y="20082"/>
                  <a:pt x="4643" y="19962"/>
                </a:cubicBezTo>
                <a:cubicBezTo>
                  <a:pt x="4453" y="19875"/>
                  <a:pt x="4389" y="19791"/>
                  <a:pt x="4288" y="19491"/>
                </a:cubicBezTo>
                <a:cubicBezTo>
                  <a:pt x="4049" y="18780"/>
                  <a:pt x="3784" y="17162"/>
                  <a:pt x="3900" y="17117"/>
                </a:cubicBezTo>
                <a:cubicBezTo>
                  <a:pt x="3938" y="17102"/>
                  <a:pt x="4232" y="17082"/>
                  <a:pt x="4553" y="17072"/>
                </a:cubicBezTo>
                <a:lnTo>
                  <a:pt x="5137" y="17054"/>
                </a:lnTo>
                <a:lnTo>
                  <a:pt x="5202" y="17205"/>
                </a:lnTo>
                <a:cubicBezTo>
                  <a:pt x="5262" y="17345"/>
                  <a:pt x="5286" y="17582"/>
                  <a:pt x="5390" y="19045"/>
                </a:cubicBezTo>
                <a:cubicBezTo>
                  <a:pt x="5410" y="19334"/>
                  <a:pt x="5458" y="19596"/>
                  <a:pt x="5496" y="19626"/>
                </a:cubicBezTo>
                <a:cubicBezTo>
                  <a:pt x="5534" y="19657"/>
                  <a:pt x="5683" y="19915"/>
                  <a:pt x="5827" y="20200"/>
                </a:cubicBezTo>
                <a:lnTo>
                  <a:pt x="6091" y="20718"/>
                </a:lnTo>
                <a:lnTo>
                  <a:pt x="6383" y="20718"/>
                </a:lnTo>
                <a:cubicBezTo>
                  <a:pt x="6673" y="20718"/>
                  <a:pt x="6683" y="20711"/>
                  <a:pt x="7206" y="20149"/>
                </a:cubicBezTo>
                <a:cubicBezTo>
                  <a:pt x="7691" y="19629"/>
                  <a:pt x="7745" y="19542"/>
                  <a:pt x="7844" y="19126"/>
                </a:cubicBezTo>
                <a:cubicBezTo>
                  <a:pt x="7903" y="18876"/>
                  <a:pt x="7985" y="18535"/>
                  <a:pt x="8027" y="18368"/>
                </a:cubicBezTo>
                <a:cubicBezTo>
                  <a:pt x="8069" y="18202"/>
                  <a:pt x="8083" y="17883"/>
                  <a:pt x="8059" y="17661"/>
                </a:cubicBezTo>
                <a:cubicBezTo>
                  <a:pt x="8035" y="17438"/>
                  <a:pt x="8046" y="17165"/>
                  <a:pt x="8084" y="17054"/>
                </a:cubicBezTo>
                <a:cubicBezTo>
                  <a:pt x="8150" y="16860"/>
                  <a:pt x="8166" y="16852"/>
                  <a:pt x="8460" y="16852"/>
                </a:cubicBezTo>
                <a:lnTo>
                  <a:pt x="8766" y="16852"/>
                </a:lnTo>
                <a:lnTo>
                  <a:pt x="8783" y="17079"/>
                </a:lnTo>
                <a:cubicBezTo>
                  <a:pt x="8793" y="17204"/>
                  <a:pt x="8821" y="17602"/>
                  <a:pt x="8846" y="17963"/>
                </a:cubicBezTo>
                <a:cubicBezTo>
                  <a:pt x="8871" y="18325"/>
                  <a:pt x="8926" y="18712"/>
                  <a:pt x="8970" y="18823"/>
                </a:cubicBezTo>
                <a:cubicBezTo>
                  <a:pt x="9013" y="18934"/>
                  <a:pt x="9050" y="19151"/>
                  <a:pt x="9051" y="19305"/>
                </a:cubicBezTo>
                <a:cubicBezTo>
                  <a:pt x="9052" y="19460"/>
                  <a:pt x="9083" y="19608"/>
                  <a:pt x="9119" y="19634"/>
                </a:cubicBezTo>
                <a:cubicBezTo>
                  <a:pt x="9156" y="19660"/>
                  <a:pt x="9338" y="19915"/>
                  <a:pt x="9525" y="20200"/>
                </a:cubicBezTo>
                <a:lnTo>
                  <a:pt x="9866" y="20718"/>
                </a:lnTo>
                <a:lnTo>
                  <a:pt x="10151" y="20718"/>
                </a:lnTo>
                <a:lnTo>
                  <a:pt x="10434" y="20718"/>
                </a:lnTo>
                <a:lnTo>
                  <a:pt x="10926" y="20086"/>
                </a:lnTo>
                <a:cubicBezTo>
                  <a:pt x="11357" y="19531"/>
                  <a:pt x="11416" y="19417"/>
                  <a:pt x="11416" y="19163"/>
                </a:cubicBezTo>
                <a:cubicBezTo>
                  <a:pt x="11416" y="19003"/>
                  <a:pt x="11456" y="18793"/>
                  <a:pt x="11504" y="18696"/>
                </a:cubicBezTo>
                <a:cubicBezTo>
                  <a:pt x="11554" y="18592"/>
                  <a:pt x="11586" y="18142"/>
                  <a:pt x="11581" y="17601"/>
                </a:cubicBezTo>
                <a:cubicBezTo>
                  <a:pt x="11576" y="17081"/>
                  <a:pt x="11605" y="16669"/>
                  <a:pt x="11646" y="16653"/>
                </a:cubicBezTo>
                <a:cubicBezTo>
                  <a:pt x="11686" y="16637"/>
                  <a:pt x="12099" y="16599"/>
                  <a:pt x="12564" y="16569"/>
                </a:cubicBezTo>
                <a:cubicBezTo>
                  <a:pt x="13372" y="16517"/>
                  <a:pt x="13427" y="16505"/>
                  <a:pt x="13799" y="16317"/>
                </a:cubicBezTo>
                <a:cubicBezTo>
                  <a:pt x="15491" y="15459"/>
                  <a:pt x="19293" y="15146"/>
                  <a:pt x="21045" y="15718"/>
                </a:cubicBezTo>
                <a:lnTo>
                  <a:pt x="21369" y="15825"/>
                </a:lnTo>
                <a:lnTo>
                  <a:pt x="21317" y="15647"/>
                </a:lnTo>
                <a:cubicBezTo>
                  <a:pt x="21255" y="15437"/>
                  <a:pt x="20214" y="13961"/>
                  <a:pt x="19920" y="13668"/>
                </a:cubicBezTo>
                <a:cubicBezTo>
                  <a:pt x="19809" y="13557"/>
                  <a:pt x="19641" y="13356"/>
                  <a:pt x="19549" y="13223"/>
                </a:cubicBezTo>
                <a:cubicBezTo>
                  <a:pt x="19457" y="13089"/>
                  <a:pt x="19209" y="12782"/>
                  <a:pt x="18998" y="12540"/>
                </a:cubicBezTo>
                <a:cubicBezTo>
                  <a:pt x="18786" y="12299"/>
                  <a:pt x="18284" y="11692"/>
                  <a:pt x="17881" y="11192"/>
                </a:cubicBezTo>
                <a:cubicBezTo>
                  <a:pt x="16947" y="10033"/>
                  <a:pt x="15643" y="8484"/>
                  <a:pt x="15337" y="8170"/>
                </a:cubicBezTo>
                <a:cubicBezTo>
                  <a:pt x="15150" y="7979"/>
                  <a:pt x="14998" y="7646"/>
                  <a:pt x="14608" y="6579"/>
                </a:cubicBezTo>
                <a:cubicBezTo>
                  <a:pt x="14078" y="5130"/>
                  <a:pt x="13910" y="4816"/>
                  <a:pt x="13527" y="4561"/>
                </a:cubicBezTo>
                <a:cubicBezTo>
                  <a:pt x="13239" y="4370"/>
                  <a:pt x="12610" y="4219"/>
                  <a:pt x="12273" y="4262"/>
                </a:cubicBezTo>
                <a:cubicBezTo>
                  <a:pt x="12117" y="4282"/>
                  <a:pt x="11935" y="4259"/>
                  <a:pt x="11730" y="4192"/>
                </a:cubicBezTo>
                <a:cubicBezTo>
                  <a:pt x="11372" y="4075"/>
                  <a:pt x="11353" y="4042"/>
                  <a:pt x="11099" y="3033"/>
                </a:cubicBezTo>
                <a:cubicBezTo>
                  <a:pt x="10808" y="1878"/>
                  <a:pt x="10214" y="791"/>
                  <a:pt x="9713" y="497"/>
                </a:cubicBezTo>
                <a:cubicBezTo>
                  <a:pt x="9588" y="424"/>
                  <a:pt x="9299" y="302"/>
                  <a:pt x="9071" y="227"/>
                </a:cubicBezTo>
                <a:cubicBezTo>
                  <a:pt x="8844" y="151"/>
                  <a:pt x="8658" y="68"/>
                  <a:pt x="8658" y="44"/>
                </a:cubicBezTo>
                <a:cubicBezTo>
                  <a:pt x="8658" y="13"/>
                  <a:pt x="8328" y="-1"/>
                  <a:pt x="7993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0" p14:dur="3000">
        <p14:warp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erebor copy.png" descr="erebor cop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1057" y="-27617"/>
            <a:ext cx="24546114" cy="15019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3569" t="31313" r="2370" b="23570"/>
          <a:stretch>
            <a:fillRect/>
          </a:stretch>
        </p:blipFill>
        <p:spPr>
          <a:xfrm>
            <a:off x="-12478894" y="10033624"/>
            <a:ext cx="48993867" cy="4570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600" fill="norm" stroke="1" extrusionOk="0">
                <a:moveTo>
                  <a:pt x="972" y="0"/>
                </a:moveTo>
                <a:lnTo>
                  <a:pt x="870" y="1491"/>
                </a:lnTo>
                <a:cubicBezTo>
                  <a:pt x="814" y="2311"/>
                  <a:pt x="703" y="3925"/>
                  <a:pt x="623" y="5078"/>
                </a:cubicBezTo>
                <a:cubicBezTo>
                  <a:pt x="543" y="6230"/>
                  <a:pt x="380" y="8592"/>
                  <a:pt x="260" y="10326"/>
                </a:cubicBezTo>
                <a:cubicBezTo>
                  <a:pt x="140" y="12061"/>
                  <a:pt x="30" y="13673"/>
                  <a:pt x="15" y="13909"/>
                </a:cubicBezTo>
                <a:cubicBezTo>
                  <a:pt x="6" y="14065"/>
                  <a:pt x="0" y="14178"/>
                  <a:pt x="0" y="14431"/>
                </a:cubicBezTo>
                <a:cubicBezTo>
                  <a:pt x="-1" y="14852"/>
                  <a:pt x="14" y="15659"/>
                  <a:pt x="51" y="17687"/>
                </a:cubicBezTo>
                <a:cubicBezTo>
                  <a:pt x="86" y="19529"/>
                  <a:pt x="118" y="21163"/>
                  <a:pt x="122" y="21319"/>
                </a:cubicBezTo>
                <a:cubicBezTo>
                  <a:pt x="129" y="21587"/>
                  <a:pt x="650" y="21600"/>
                  <a:pt x="10802" y="21600"/>
                </a:cubicBezTo>
                <a:lnTo>
                  <a:pt x="21474" y="21600"/>
                </a:lnTo>
                <a:lnTo>
                  <a:pt x="21502" y="20109"/>
                </a:lnTo>
                <a:cubicBezTo>
                  <a:pt x="21540" y="18075"/>
                  <a:pt x="21586" y="15514"/>
                  <a:pt x="21596" y="14830"/>
                </a:cubicBezTo>
                <a:cubicBezTo>
                  <a:pt x="21597" y="14746"/>
                  <a:pt x="21598" y="14671"/>
                  <a:pt x="21598" y="14594"/>
                </a:cubicBezTo>
                <a:cubicBezTo>
                  <a:pt x="21599" y="14052"/>
                  <a:pt x="21556" y="13417"/>
                  <a:pt x="21250" y="9026"/>
                </a:cubicBezTo>
                <a:cubicBezTo>
                  <a:pt x="20892" y="3877"/>
                  <a:pt x="20758" y="1944"/>
                  <a:pt x="20692" y="929"/>
                </a:cubicBezTo>
                <a:lnTo>
                  <a:pt x="20632" y="15"/>
                </a:lnTo>
                <a:lnTo>
                  <a:pt x="10802" y="8"/>
                </a:lnTo>
                <a:lnTo>
                  <a:pt x="972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75" name="Line"/>
          <p:cNvSpPr/>
          <p:nvPr/>
        </p:nvSpPr>
        <p:spPr>
          <a:xfrm>
            <a:off x="-65096" y="10044014"/>
            <a:ext cx="2451419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176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12496" t="3266" r="8267" b="3339"/>
          <a:stretch>
            <a:fillRect/>
          </a:stretch>
        </p:blipFill>
        <p:spPr>
          <a:xfrm>
            <a:off x="1370885" y="11760"/>
            <a:ext cx="4638258" cy="13017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6" h="21570" fill="norm" stroke="1" extrusionOk="0">
                <a:moveTo>
                  <a:pt x="17858" y="0"/>
                </a:moveTo>
                <a:cubicBezTo>
                  <a:pt x="17174" y="-1"/>
                  <a:pt x="15564" y="10"/>
                  <a:pt x="14279" y="24"/>
                </a:cubicBezTo>
                <a:cubicBezTo>
                  <a:pt x="10637" y="64"/>
                  <a:pt x="6342" y="105"/>
                  <a:pt x="3056" y="132"/>
                </a:cubicBezTo>
                <a:cubicBezTo>
                  <a:pt x="1403" y="145"/>
                  <a:pt x="32" y="163"/>
                  <a:pt x="11" y="170"/>
                </a:cubicBezTo>
                <a:cubicBezTo>
                  <a:pt x="-10" y="178"/>
                  <a:pt x="-1" y="588"/>
                  <a:pt x="29" y="1081"/>
                </a:cubicBezTo>
                <a:lnTo>
                  <a:pt x="85" y="1978"/>
                </a:lnTo>
                <a:lnTo>
                  <a:pt x="1895" y="2178"/>
                </a:lnTo>
                <a:cubicBezTo>
                  <a:pt x="2890" y="2288"/>
                  <a:pt x="3750" y="2390"/>
                  <a:pt x="3805" y="2405"/>
                </a:cubicBezTo>
                <a:cubicBezTo>
                  <a:pt x="3884" y="2426"/>
                  <a:pt x="3920" y="2719"/>
                  <a:pt x="3982" y="3816"/>
                </a:cubicBezTo>
                <a:cubicBezTo>
                  <a:pt x="4067" y="5337"/>
                  <a:pt x="4176" y="8308"/>
                  <a:pt x="4176" y="9153"/>
                </a:cubicBezTo>
                <a:lnTo>
                  <a:pt x="4176" y="9689"/>
                </a:lnTo>
                <a:lnTo>
                  <a:pt x="3432" y="9798"/>
                </a:lnTo>
                <a:lnTo>
                  <a:pt x="2688" y="9906"/>
                </a:lnTo>
                <a:lnTo>
                  <a:pt x="2742" y="10684"/>
                </a:lnTo>
                <a:cubicBezTo>
                  <a:pt x="2771" y="11111"/>
                  <a:pt x="2823" y="11480"/>
                  <a:pt x="2858" y="11504"/>
                </a:cubicBezTo>
                <a:cubicBezTo>
                  <a:pt x="2894" y="11527"/>
                  <a:pt x="3030" y="11686"/>
                  <a:pt x="3159" y="11856"/>
                </a:cubicBezTo>
                <a:cubicBezTo>
                  <a:pt x="3288" y="12026"/>
                  <a:pt x="3543" y="12352"/>
                  <a:pt x="3724" y="12581"/>
                </a:cubicBezTo>
                <a:lnTo>
                  <a:pt x="4052" y="12998"/>
                </a:lnTo>
                <a:lnTo>
                  <a:pt x="4082" y="13867"/>
                </a:lnTo>
                <a:cubicBezTo>
                  <a:pt x="4108" y="14648"/>
                  <a:pt x="4099" y="14738"/>
                  <a:pt x="3989" y="14759"/>
                </a:cubicBezTo>
                <a:cubicBezTo>
                  <a:pt x="3913" y="14773"/>
                  <a:pt x="3772" y="14906"/>
                  <a:pt x="3615" y="15111"/>
                </a:cubicBezTo>
                <a:lnTo>
                  <a:pt x="3362" y="15440"/>
                </a:lnTo>
                <a:lnTo>
                  <a:pt x="3417" y="16764"/>
                </a:lnTo>
                <a:cubicBezTo>
                  <a:pt x="3465" y="17911"/>
                  <a:pt x="3457" y="18097"/>
                  <a:pt x="3360" y="18151"/>
                </a:cubicBezTo>
                <a:cubicBezTo>
                  <a:pt x="3269" y="18202"/>
                  <a:pt x="1724" y="20455"/>
                  <a:pt x="1727" y="20531"/>
                </a:cubicBezTo>
                <a:cubicBezTo>
                  <a:pt x="1728" y="20555"/>
                  <a:pt x="3886" y="21202"/>
                  <a:pt x="4176" y="21265"/>
                </a:cubicBezTo>
                <a:cubicBezTo>
                  <a:pt x="4339" y="21300"/>
                  <a:pt x="4414" y="21294"/>
                  <a:pt x="5095" y="21190"/>
                </a:cubicBezTo>
                <a:lnTo>
                  <a:pt x="5835" y="21078"/>
                </a:lnTo>
                <a:lnTo>
                  <a:pt x="7267" y="21118"/>
                </a:lnTo>
                <a:cubicBezTo>
                  <a:pt x="8054" y="21140"/>
                  <a:pt x="8954" y="21170"/>
                  <a:pt x="9265" y="21185"/>
                </a:cubicBezTo>
                <a:cubicBezTo>
                  <a:pt x="10255" y="21233"/>
                  <a:pt x="11453" y="21269"/>
                  <a:pt x="11531" y="21251"/>
                </a:cubicBezTo>
                <a:cubicBezTo>
                  <a:pt x="11572" y="21242"/>
                  <a:pt x="12361" y="21255"/>
                  <a:pt x="13282" y="21280"/>
                </a:cubicBezTo>
                <a:lnTo>
                  <a:pt x="14956" y="21325"/>
                </a:lnTo>
                <a:lnTo>
                  <a:pt x="15332" y="21457"/>
                </a:lnTo>
                <a:cubicBezTo>
                  <a:pt x="15739" y="21599"/>
                  <a:pt x="15713" y="21598"/>
                  <a:pt x="16390" y="21507"/>
                </a:cubicBezTo>
                <a:cubicBezTo>
                  <a:pt x="16792" y="21452"/>
                  <a:pt x="17566" y="21354"/>
                  <a:pt x="19244" y="21142"/>
                </a:cubicBezTo>
                <a:cubicBezTo>
                  <a:pt x="19819" y="21070"/>
                  <a:pt x="20306" y="20995"/>
                  <a:pt x="20327" y="20976"/>
                </a:cubicBezTo>
                <a:cubicBezTo>
                  <a:pt x="20348" y="20957"/>
                  <a:pt x="20225" y="20751"/>
                  <a:pt x="20054" y="20519"/>
                </a:cubicBezTo>
                <a:cubicBezTo>
                  <a:pt x="19804" y="20179"/>
                  <a:pt x="19752" y="20068"/>
                  <a:pt x="19785" y="19949"/>
                </a:cubicBezTo>
                <a:cubicBezTo>
                  <a:pt x="19850" y="19712"/>
                  <a:pt x="19984" y="19522"/>
                  <a:pt x="20113" y="19482"/>
                </a:cubicBezTo>
                <a:cubicBezTo>
                  <a:pt x="20179" y="19462"/>
                  <a:pt x="20523" y="19424"/>
                  <a:pt x="20875" y="19398"/>
                </a:cubicBezTo>
                <a:cubicBezTo>
                  <a:pt x="21228" y="19372"/>
                  <a:pt x="21538" y="19346"/>
                  <a:pt x="21564" y="19341"/>
                </a:cubicBezTo>
                <a:cubicBezTo>
                  <a:pt x="21590" y="19336"/>
                  <a:pt x="21243" y="18808"/>
                  <a:pt x="20792" y="18168"/>
                </a:cubicBezTo>
                <a:lnTo>
                  <a:pt x="19975" y="17004"/>
                </a:lnTo>
                <a:lnTo>
                  <a:pt x="19973" y="16160"/>
                </a:lnTo>
                <a:cubicBezTo>
                  <a:pt x="19971" y="15448"/>
                  <a:pt x="19950" y="15293"/>
                  <a:pt x="19844" y="15173"/>
                </a:cubicBezTo>
                <a:cubicBezTo>
                  <a:pt x="19726" y="15039"/>
                  <a:pt x="19703" y="15031"/>
                  <a:pt x="19449" y="15023"/>
                </a:cubicBezTo>
                <a:lnTo>
                  <a:pt x="19178" y="15014"/>
                </a:lnTo>
                <a:lnTo>
                  <a:pt x="19165" y="13630"/>
                </a:lnTo>
                <a:lnTo>
                  <a:pt x="19152" y="12245"/>
                </a:lnTo>
                <a:lnTo>
                  <a:pt x="19632" y="11560"/>
                </a:lnTo>
                <a:cubicBezTo>
                  <a:pt x="20054" y="10957"/>
                  <a:pt x="20098" y="10872"/>
                  <a:pt x="19993" y="10851"/>
                </a:cubicBezTo>
                <a:cubicBezTo>
                  <a:pt x="19889" y="10830"/>
                  <a:pt x="19878" y="10747"/>
                  <a:pt x="19903" y="10166"/>
                </a:cubicBezTo>
                <a:lnTo>
                  <a:pt x="19933" y="9505"/>
                </a:lnTo>
                <a:lnTo>
                  <a:pt x="19442" y="9477"/>
                </a:lnTo>
                <a:lnTo>
                  <a:pt x="18953" y="9449"/>
                </a:lnTo>
                <a:lnTo>
                  <a:pt x="18953" y="6195"/>
                </a:lnTo>
                <a:cubicBezTo>
                  <a:pt x="18953" y="4406"/>
                  <a:pt x="18969" y="2845"/>
                  <a:pt x="18990" y="2727"/>
                </a:cubicBezTo>
                <a:lnTo>
                  <a:pt x="19028" y="2512"/>
                </a:lnTo>
                <a:lnTo>
                  <a:pt x="20121" y="2499"/>
                </a:lnTo>
                <a:lnTo>
                  <a:pt x="21215" y="2485"/>
                </a:lnTo>
                <a:lnTo>
                  <a:pt x="21232" y="2284"/>
                </a:lnTo>
                <a:cubicBezTo>
                  <a:pt x="21241" y="2173"/>
                  <a:pt x="21289" y="2009"/>
                  <a:pt x="21340" y="1921"/>
                </a:cubicBezTo>
                <a:cubicBezTo>
                  <a:pt x="21466" y="1706"/>
                  <a:pt x="21470" y="1248"/>
                  <a:pt x="21346" y="1204"/>
                </a:cubicBezTo>
                <a:cubicBezTo>
                  <a:pt x="21295" y="1186"/>
                  <a:pt x="21252" y="1118"/>
                  <a:pt x="21252" y="1055"/>
                </a:cubicBezTo>
                <a:cubicBezTo>
                  <a:pt x="21252" y="934"/>
                  <a:pt x="21162" y="889"/>
                  <a:pt x="19458" y="154"/>
                </a:cubicBezTo>
                <a:lnTo>
                  <a:pt x="19104" y="1"/>
                </a:lnTo>
                <a:lnTo>
                  <a:pt x="17858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77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12496" t="3266" r="8268" b="3340"/>
          <a:stretch>
            <a:fillRect/>
          </a:stretch>
        </p:blipFill>
        <p:spPr>
          <a:xfrm flipH="1">
            <a:off x="18374761" y="11758"/>
            <a:ext cx="4638257" cy="13017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6" h="21570" fill="norm" stroke="1" extrusionOk="0">
                <a:moveTo>
                  <a:pt x="17860" y="0"/>
                </a:moveTo>
                <a:cubicBezTo>
                  <a:pt x="17176" y="-1"/>
                  <a:pt x="15564" y="10"/>
                  <a:pt x="14279" y="24"/>
                </a:cubicBezTo>
                <a:cubicBezTo>
                  <a:pt x="10637" y="64"/>
                  <a:pt x="6342" y="105"/>
                  <a:pt x="3056" y="132"/>
                </a:cubicBezTo>
                <a:cubicBezTo>
                  <a:pt x="1403" y="145"/>
                  <a:pt x="32" y="163"/>
                  <a:pt x="11" y="170"/>
                </a:cubicBezTo>
                <a:cubicBezTo>
                  <a:pt x="-10" y="178"/>
                  <a:pt x="-1" y="588"/>
                  <a:pt x="29" y="1081"/>
                </a:cubicBezTo>
                <a:lnTo>
                  <a:pt x="85" y="1978"/>
                </a:lnTo>
                <a:lnTo>
                  <a:pt x="1895" y="2178"/>
                </a:lnTo>
                <a:cubicBezTo>
                  <a:pt x="2890" y="2288"/>
                  <a:pt x="3750" y="2390"/>
                  <a:pt x="3805" y="2405"/>
                </a:cubicBezTo>
                <a:cubicBezTo>
                  <a:pt x="3884" y="2426"/>
                  <a:pt x="3920" y="2719"/>
                  <a:pt x="3982" y="3816"/>
                </a:cubicBezTo>
                <a:cubicBezTo>
                  <a:pt x="4067" y="5337"/>
                  <a:pt x="4176" y="8308"/>
                  <a:pt x="4176" y="9153"/>
                </a:cubicBezTo>
                <a:lnTo>
                  <a:pt x="4176" y="9689"/>
                </a:lnTo>
                <a:lnTo>
                  <a:pt x="3432" y="9798"/>
                </a:lnTo>
                <a:lnTo>
                  <a:pt x="2688" y="9906"/>
                </a:lnTo>
                <a:lnTo>
                  <a:pt x="2742" y="10684"/>
                </a:lnTo>
                <a:cubicBezTo>
                  <a:pt x="2771" y="11111"/>
                  <a:pt x="2825" y="11480"/>
                  <a:pt x="2860" y="11504"/>
                </a:cubicBezTo>
                <a:cubicBezTo>
                  <a:pt x="2895" y="11527"/>
                  <a:pt x="3030" y="11686"/>
                  <a:pt x="3159" y="11856"/>
                </a:cubicBezTo>
                <a:cubicBezTo>
                  <a:pt x="3288" y="12026"/>
                  <a:pt x="3543" y="12353"/>
                  <a:pt x="3724" y="12582"/>
                </a:cubicBezTo>
                <a:lnTo>
                  <a:pt x="4052" y="12998"/>
                </a:lnTo>
                <a:lnTo>
                  <a:pt x="4082" y="13867"/>
                </a:lnTo>
                <a:cubicBezTo>
                  <a:pt x="4108" y="14648"/>
                  <a:pt x="4099" y="14738"/>
                  <a:pt x="3989" y="14759"/>
                </a:cubicBezTo>
                <a:cubicBezTo>
                  <a:pt x="3913" y="14774"/>
                  <a:pt x="3772" y="14906"/>
                  <a:pt x="3615" y="15111"/>
                </a:cubicBezTo>
                <a:lnTo>
                  <a:pt x="3362" y="15441"/>
                </a:lnTo>
                <a:lnTo>
                  <a:pt x="3417" y="16764"/>
                </a:lnTo>
                <a:cubicBezTo>
                  <a:pt x="3465" y="17911"/>
                  <a:pt x="3457" y="18097"/>
                  <a:pt x="3360" y="18151"/>
                </a:cubicBezTo>
                <a:cubicBezTo>
                  <a:pt x="3269" y="18202"/>
                  <a:pt x="1724" y="20455"/>
                  <a:pt x="1727" y="20531"/>
                </a:cubicBezTo>
                <a:cubicBezTo>
                  <a:pt x="1728" y="20555"/>
                  <a:pt x="3886" y="21202"/>
                  <a:pt x="4176" y="21265"/>
                </a:cubicBezTo>
                <a:cubicBezTo>
                  <a:pt x="4339" y="21300"/>
                  <a:pt x="4414" y="21294"/>
                  <a:pt x="5095" y="21191"/>
                </a:cubicBezTo>
                <a:lnTo>
                  <a:pt x="5835" y="21078"/>
                </a:lnTo>
                <a:lnTo>
                  <a:pt x="7267" y="21118"/>
                </a:lnTo>
                <a:cubicBezTo>
                  <a:pt x="8054" y="21140"/>
                  <a:pt x="8954" y="21170"/>
                  <a:pt x="9265" y="21186"/>
                </a:cubicBezTo>
                <a:cubicBezTo>
                  <a:pt x="10255" y="21234"/>
                  <a:pt x="11453" y="21269"/>
                  <a:pt x="11531" y="21251"/>
                </a:cubicBezTo>
                <a:cubicBezTo>
                  <a:pt x="11572" y="21242"/>
                  <a:pt x="12361" y="21256"/>
                  <a:pt x="13282" y="21280"/>
                </a:cubicBezTo>
                <a:lnTo>
                  <a:pt x="14958" y="21325"/>
                </a:lnTo>
                <a:lnTo>
                  <a:pt x="15332" y="21457"/>
                </a:lnTo>
                <a:cubicBezTo>
                  <a:pt x="15739" y="21599"/>
                  <a:pt x="15713" y="21598"/>
                  <a:pt x="16390" y="21507"/>
                </a:cubicBezTo>
                <a:cubicBezTo>
                  <a:pt x="16792" y="21452"/>
                  <a:pt x="17566" y="21354"/>
                  <a:pt x="19244" y="21142"/>
                </a:cubicBezTo>
                <a:cubicBezTo>
                  <a:pt x="19819" y="21070"/>
                  <a:pt x="20306" y="20995"/>
                  <a:pt x="20327" y="20976"/>
                </a:cubicBezTo>
                <a:cubicBezTo>
                  <a:pt x="20348" y="20957"/>
                  <a:pt x="20225" y="20751"/>
                  <a:pt x="20054" y="20519"/>
                </a:cubicBezTo>
                <a:cubicBezTo>
                  <a:pt x="19804" y="20179"/>
                  <a:pt x="19752" y="20068"/>
                  <a:pt x="19785" y="19949"/>
                </a:cubicBezTo>
                <a:cubicBezTo>
                  <a:pt x="19850" y="19712"/>
                  <a:pt x="19984" y="19522"/>
                  <a:pt x="20113" y="19482"/>
                </a:cubicBezTo>
                <a:cubicBezTo>
                  <a:pt x="20179" y="19462"/>
                  <a:pt x="20523" y="19424"/>
                  <a:pt x="20875" y="19398"/>
                </a:cubicBezTo>
                <a:cubicBezTo>
                  <a:pt x="21228" y="19372"/>
                  <a:pt x="21538" y="19346"/>
                  <a:pt x="21564" y="19341"/>
                </a:cubicBezTo>
                <a:cubicBezTo>
                  <a:pt x="21590" y="19336"/>
                  <a:pt x="21243" y="18808"/>
                  <a:pt x="20792" y="18168"/>
                </a:cubicBezTo>
                <a:lnTo>
                  <a:pt x="19975" y="17004"/>
                </a:lnTo>
                <a:lnTo>
                  <a:pt x="19973" y="16160"/>
                </a:lnTo>
                <a:cubicBezTo>
                  <a:pt x="19971" y="15448"/>
                  <a:pt x="19950" y="15293"/>
                  <a:pt x="19844" y="15173"/>
                </a:cubicBezTo>
                <a:cubicBezTo>
                  <a:pt x="19726" y="15039"/>
                  <a:pt x="19703" y="15031"/>
                  <a:pt x="19449" y="15023"/>
                </a:cubicBezTo>
                <a:lnTo>
                  <a:pt x="19180" y="15015"/>
                </a:lnTo>
                <a:lnTo>
                  <a:pt x="19165" y="13630"/>
                </a:lnTo>
                <a:lnTo>
                  <a:pt x="19152" y="12246"/>
                </a:lnTo>
                <a:lnTo>
                  <a:pt x="19632" y="11560"/>
                </a:lnTo>
                <a:cubicBezTo>
                  <a:pt x="20054" y="10957"/>
                  <a:pt x="20098" y="10872"/>
                  <a:pt x="19993" y="10851"/>
                </a:cubicBezTo>
                <a:cubicBezTo>
                  <a:pt x="19889" y="10830"/>
                  <a:pt x="19880" y="10747"/>
                  <a:pt x="19905" y="10166"/>
                </a:cubicBezTo>
                <a:lnTo>
                  <a:pt x="19933" y="9505"/>
                </a:lnTo>
                <a:lnTo>
                  <a:pt x="19444" y="9477"/>
                </a:lnTo>
                <a:lnTo>
                  <a:pt x="18953" y="9449"/>
                </a:lnTo>
                <a:lnTo>
                  <a:pt x="18953" y="6196"/>
                </a:lnTo>
                <a:cubicBezTo>
                  <a:pt x="18953" y="4407"/>
                  <a:pt x="18969" y="2845"/>
                  <a:pt x="18990" y="2727"/>
                </a:cubicBezTo>
                <a:lnTo>
                  <a:pt x="19028" y="2512"/>
                </a:lnTo>
                <a:lnTo>
                  <a:pt x="20121" y="2499"/>
                </a:lnTo>
                <a:lnTo>
                  <a:pt x="21215" y="2485"/>
                </a:lnTo>
                <a:lnTo>
                  <a:pt x="21232" y="2284"/>
                </a:lnTo>
                <a:cubicBezTo>
                  <a:pt x="21241" y="2173"/>
                  <a:pt x="21291" y="2009"/>
                  <a:pt x="21342" y="1921"/>
                </a:cubicBezTo>
                <a:cubicBezTo>
                  <a:pt x="21467" y="1706"/>
                  <a:pt x="21470" y="1248"/>
                  <a:pt x="21346" y="1204"/>
                </a:cubicBezTo>
                <a:cubicBezTo>
                  <a:pt x="21295" y="1186"/>
                  <a:pt x="21252" y="1118"/>
                  <a:pt x="21252" y="1055"/>
                </a:cubicBezTo>
                <a:cubicBezTo>
                  <a:pt x="21252" y="934"/>
                  <a:pt x="21162" y="889"/>
                  <a:pt x="19458" y="154"/>
                </a:cubicBezTo>
                <a:lnTo>
                  <a:pt x="19104" y="1"/>
                </a:lnTo>
                <a:lnTo>
                  <a:pt x="1786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78" name="Gimli"/>
          <p:cNvSpPr txBox="1"/>
          <p:nvPr/>
        </p:nvSpPr>
        <p:spPr>
          <a:xfrm>
            <a:off x="10356329" y="1230814"/>
            <a:ext cx="3671342" cy="1130301"/>
          </a:xfrm>
          <a:prstGeom prst="rect">
            <a:avLst/>
          </a:prstGeom>
          <a:gradFill>
            <a:gsLst>
              <a:gs pos="9818">
                <a:srgbClr val="3A3C2F"/>
              </a:gs>
              <a:gs pos="49704">
                <a:srgbClr val="917A25"/>
              </a:gs>
              <a:gs pos="92585">
                <a:srgbClr val="3A3C2F"/>
              </a:gs>
            </a:gsLst>
            <a:lin ang="5400000"/>
          </a:gra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6000">
                <a:latin typeface="Lucida Blackletter"/>
                <a:ea typeface="Lucida Blackletter"/>
                <a:cs typeface="Lucida Blackletter"/>
                <a:sym typeface="Lucida Blackletter"/>
              </a:defRPr>
            </a:lvl1pPr>
          </a:lstStyle>
          <a:p>
            <a:pPr/>
            <a:r>
              <a:t>Gimli</a:t>
            </a:r>
          </a:p>
        </p:txBody>
      </p:sp>
      <p:pic>
        <p:nvPicPr>
          <p:cNvPr id="179" name="Gimli.png" descr="Gimli.png"/>
          <p:cNvPicPr>
            <a:picLocks noChangeAspect="1"/>
          </p:cNvPicPr>
          <p:nvPr/>
        </p:nvPicPr>
        <p:blipFill>
          <a:blip r:embed="rId5">
            <a:extLst/>
          </a:blip>
          <a:srcRect l="30733" t="16323" r="36609" b="14776"/>
          <a:stretch>
            <a:fillRect/>
          </a:stretch>
        </p:blipFill>
        <p:spPr>
          <a:xfrm>
            <a:off x="7990262" y="2989067"/>
            <a:ext cx="6455524" cy="921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5" h="21600" fill="norm" stroke="1" extrusionOk="0">
                <a:moveTo>
                  <a:pt x="7190" y="0"/>
                </a:moveTo>
                <a:cubicBezTo>
                  <a:pt x="6791" y="0"/>
                  <a:pt x="6282" y="70"/>
                  <a:pt x="6160" y="142"/>
                </a:cubicBezTo>
                <a:cubicBezTo>
                  <a:pt x="6143" y="152"/>
                  <a:pt x="6276" y="307"/>
                  <a:pt x="6455" y="486"/>
                </a:cubicBezTo>
                <a:lnTo>
                  <a:pt x="6782" y="812"/>
                </a:lnTo>
                <a:lnTo>
                  <a:pt x="6640" y="952"/>
                </a:lnTo>
                <a:cubicBezTo>
                  <a:pt x="6436" y="1154"/>
                  <a:pt x="6401" y="1199"/>
                  <a:pt x="6345" y="1320"/>
                </a:cubicBezTo>
                <a:cubicBezTo>
                  <a:pt x="6300" y="1418"/>
                  <a:pt x="6273" y="1410"/>
                  <a:pt x="6031" y="1226"/>
                </a:cubicBezTo>
                <a:cubicBezTo>
                  <a:pt x="5885" y="1115"/>
                  <a:pt x="5722" y="1024"/>
                  <a:pt x="5669" y="1024"/>
                </a:cubicBezTo>
                <a:cubicBezTo>
                  <a:pt x="5518" y="1024"/>
                  <a:pt x="4999" y="1345"/>
                  <a:pt x="4999" y="1439"/>
                </a:cubicBezTo>
                <a:cubicBezTo>
                  <a:pt x="4999" y="1485"/>
                  <a:pt x="5122" y="1617"/>
                  <a:pt x="5271" y="1732"/>
                </a:cubicBezTo>
                <a:cubicBezTo>
                  <a:pt x="5544" y="1944"/>
                  <a:pt x="5561" y="2047"/>
                  <a:pt x="5325" y="2047"/>
                </a:cubicBezTo>
                <a:cubicBezTo>
                  <a:pt x="5256" y="2047"/>
                  <a:pt x="5092" y="2120"/>
                  <a:pt x="4961" y="2209"/>
                </a:cubicBezTo>
                <a:lnTo>
                  <a:pt x="4722" y="2370"/>
                </a:lnTo>
                <a:lnTo>
                  <a:pt x="4295" y="2104"/>
                </a:lnTo>
                <a:lnTo>
                  <a:pt x="3868" y="1837"/>
                </a:lnTo>
                <a:lnTo>
                  <a:pt x="3780" y="2042"/>
                </a:lnTo>
                <a:cubicBezTo>
                  <a:pt x="3662" y="2319"/>
                  <a:pt x="3670" y="2981"/>
                  <a:pt x="3796" y="3312"/>
                </a:cubicBezTo>
                <a:cubicBezTo>
                  <a:pt x="4291" y="4608"/>
                  <a:pt x="6049" y="5624"/>
                  <a:pt x="7637" y="5530"/>
                </a:cubicBezTo>
                <a:cubicBezTo>
                  <a:pt x="7933" y="5513"/>
                  <a:pt x="8210" y="5476"/>
                  <a:pt x="8250" y="5448"/>
                </a:cubicBezTo>
                <a:cubicBezTo>
                  <a:pt x="8340" y="5385"/>
                  <a:pt x="7918" y="4929"/>
                  <a:pt x="7603" y="4749"/>
                </a:cubicBezTo>
                <a:cubicBezTo>
                  <a:pt x="7418" y="4644"/>
                  <a:pt x="7383" y="4584"/>
                  <a:pt x="7383" y="4369"/>
                </a:cubicBezTo>
                <a:cubicBezTo>
                  <a:pt x="7383" y="4154"/>
                  <a:pt x="7421" y="4089"/>
                  <a:pt x="7620" y="3956"/>
                </a:cubicBezTo>
                <a:lnTo>
                  <a:pt x="7856" y="3798"/>
                </a:lnTo>
                <a:lnTo>
                  <a:pt x="7991" y="3913"/>
                </a:lnTo>
                <a:cubicBezTo>
                  <a:pt x="8066" y="3977"/>
                  <a:pt x="8401" y="4253"/>
                  <a:pt x="8735" y="4525"/>
                </a:cubicBezTo>
                <a:cubicBezTo>
                  <a:pt x="9070" y="4798"/>
                  <a:pt x="9336" y="5043"/>
                  <a:pt x="9324" y="5071"/>
                </a:cubicBezTo>
                <a:cubicBezTo>
                  <a:pt x="9313" y="5099"/>
                  <a:pt x="9044" y="5544"/>
                  <a:pt x="8728" y="6060"/>
                </a:cubicBezTo>
                <a:cubicBezTo>
                  <a:pt x="8229" y="6873"/>
                  <a:pt x="8027" y="7126"/>
                  <a:pt x="7218" y="7957"/>
                </a:cubicBezTo>
                <a:cubicBezTo>
                  <a:pt x="6228" y="8973"/>
                  <a:pt x="5343" y="9941"/>
                  <a:pt x="4400" y="11042"/>
                </a:cubicBezTo>
                <a:cubicBezTo>
                  <a:pt x="4082" y="11412"/>
                  <a:pt x="3580" y="11994"/>
                  <a:pt x="3283" y="12335"/>
                </a:cubicBezTo>
                <a:cubicBezTo>
                  <a:pt x="2986" y="12675"/>
                  <a:pt x="2484" y="13257"/>
                  <a:pt x="2167" y="13627"/>
                </a:cubicBezTo>
                <a:cubicBezTo>
                  <a:pt x="1851" y="13998"/>
                  <a:pt x="1531" y="14349"/>
                  <a:pt x="1458" y="14408"/>
                </a:cubicBezTo>
                <a:cubicBezTo>
                  <a:pt x="1287" y="14546"/>
                  <a:pt x="0" y="16304"/>
                  <a:pt x="0" y="16400"/>
                </a:cubicBezTo>
                <a:cubicBezTo>
                  <a:pt x="0" y="16456"/>
                  <a:pt x="86" y="16449"/>
                  <a:pt x="385" y="16370"/>
                </a:cubicBezTo>
                <a:cubicBezTo>
                  <a:pt x="2402" y="15833"/>
                  <a:pt x="6681" y="16172"/>
                  <a:pt x="8322" y="16997"/>
                </a:cubicBezTo>
                <a:cubicBezTo>
                  <a:pt x="8525" y="17100"/>
                  <a:pt x="8728" y="17182"/>
                  <a:pt x="8773" y="17182"/>
                </a:cubicBezTo>
                <a:cubicBezTo>
                  <a:pt x="8817" y="17182"/>
                  <a:pt x="9144" y="17280"/>
                  <a:pt x="9498" y="17398"/>
                </a:cubicBezTo>
                <a:cubicBezTo>
                  <a:pt x="9853" y="17517"/>
                  <a:pt x="10192" y="17614"/>
                  <a:pt x="10253" y="17614"/>
                </a:cubicBezTo>
                <a:cubicBezTo>
                  <a:pt x="10391" y="17614"/>
                  <a:pt x="10491" y="17702"/>
                  <a:pt x="10592" y="17913"/>
                </a:cubicBezTo>
                <a:cubicBezTo>
                  <a:pt x="10661" y="18057"/>
                  <a:pt x="10643" y="18108"/>
                  <a:pt x="10450" y="18306"/>
                </a:cubicBezTo>
                <a:lnTo>
                  <a:pt x="10229" y="18534"/>
                </a:lnTo>
                <a:lnTo>
                  <a:pt x="10229" y="19499"/>
                </a:lnTo>
                <a:lnTo>
                  <a:pt x="10229" y="20465"/>
                </a:lnTo>
                <a:lnTo>
                  <a:pt x="10449" y="20696"/>
                </a:lnTo>
                <a:cubicBezTo>
                  <a:pt x="10571" y="20823"/>
                  <a:pt x="10805" y="21078"/>
                  <a:pt x="10969" y="21263"/>
                </a:cubicBezTo>
                <a:cubicBezTo>
                  <a:pt x="11258" y="21588"/>
                  <a:pt x="11278" y="21599"/>
                  <a:pt x="11589" y="21600"/>
                </a:cubicBezTo>
                <a:lnTo>
                  <a:pt x="11910" y="21600"/>
                </a:lnTo>
                <a:lnTo>
                  <a:pt x="12351" y="21020"/>
                </a:lnTo>
                <a:lnTo>
                  <a:pt x="12793" y="20442"/>
                </a:lnTo>
                <a:lnTo>
                  <a:pt x="12815" y="19661"/>
                </a:lnTo>
                <a:cubicBezTo>
                  <a:pt x="12828" y="19231"/>
                  <a:pt x="12803" y="18757"/>
                  <a:pt x="12761" y="18606"/>
                </a:cubicBezTo>
                <a:cubicBezTo>
                  <a:pt x="12694" y="18367"/>
                  <a:pt x="12711" y="18276"/>
                  <a:pt x="12890" y="17888"/>
                </a:cubicBezTo>
                <a:cubicBezTo>
                  <a:pt x="13002" y="17644"/>
                  <a:pt x="13133" y="17435"/>
                  <a:pt x="13180" y="17423"/>
                </a:cubicBezTo>
                <a:cubicBezTo>
                  <a:pt x="13228" y="17412"/>
                  <a:pt x="13453" y="17420"/>
                  <a:pt x="13682" y="17441"/>
                </a:cubicBezTo>
                <a:lnTo>
                  <a:pt x="14097" y="17479"/>
                </a:lnTo>
                <a:lnTo>
                  <a:pt x="14228" y="17815"/>
                </a:lnTo>
                <a:cubicBezTo>
                  <a:pt x="14353" y="18134"/>
                  <a:pt x="14352" y="18158"/>
                  <a:pt x="14221" y="18309"/>
                </a:cubicBezTo>
                <a:cubicBezTo>
                  <a:pt x="14046" y="18511"/>
                  <a:pt x="14007" y="19334"/>
                  <a:pt x="14143" y="19980"/>
                </a:cubicBezTo>
                <a:cubicBezTo>
                  <a:pt x="14235" y="20418"/>
                  <a:pt x="14258" y="20452"/>
                  <a:pt x="14829" y="21015"/>
                </a:cubicBezTo>
                <a:cubicBezTo>
                  <a:pt x="15413" y="21591"/>
                  <a:pt x="15424" y="21597"/>
                  <a:pt x="15733" y="21599"/>
                </a:cubicBezTo>
                <a:cubicBezTo>
                  <a:pt x="16042" y="21600"/>
                  <a:pt x="16047" y="21596"/>
                  <a:pt x="16226" y="21290"/>
                </a:cubicBezTo>
                <a:cubicBezTo>
                  <a:pt x="16325" y="21120"/>
                  <a:pt x="16487" y="20860"/>
                  <a:pt x="16586" y="20713"/>
                </a:cubicBezTo>
                <a:cubicBezTo>
                  <a:pt x="16864" y="20304"/>
                  <a:pt x="16902" y="19715"/>
                  <a:pt x="16695" y="19020"/>
                </a:cubicBezTo>
                <a:cubicBezTo>
                  <a:pt x="16604" y="18712"/>
                  <a:pt x="16493" y="18412"/>
                  <a:pt x="16448" y="18354"/>
                </a:cubicBezTo>
                <a:cubicBezTo>
                  <a:pt x="16388" y="18275"/>
                  <a:pt x="16400" y="18187"/>
                  <a:pt x="16499" y="18006"/>
                </a:cubicBezTo>
                <a:cubicBezTo>
                  <a:pt x="16707" y="17624"/>
                  <a:pt x="16828" y="17607"/>
                  <a:pt x="18598" y="17705"/>
                </a:cubicBezTo>
                <a:cubicBezTo>
                  <a:pt x="19415" y="17750"/>
                  <a:pt x="20106" y="17770"/>
                  <a:pt x="20136" y="17750"/>
                </a:cubicBezTo>
                <a:cubicBezTo>
                  <a:pt x="20165" y="17729"/>
                  <a:pt x="20206" y="16933"/>
                  <a:pt x="20227" y="15980"/>
                </a:cubicBezTo>
                <a:lnTo>
                  <a:pt x="20266" y="14248"/>
                </a:lnTo>
                <a:lnTo>
                  <a:pt x="20642" y="14242"/>
                </a:lnTo>
                <a:cubicBezTo>
                  <a:pt x="21172" y="14235"/>
                  <a:pt x="21600" y="14018"/>
                  <a:pt x="21573" y="13799"/>
                </a:cubicBezTo>
                <a:cubicBezTo>
                  <a:pt x="21570" y="13768"/>
                  <a:pt x="21556" y="13737"/>
                  <a:pt x="21532" y="13706"/>
                </a:cubicBezTo>
                <a:cubicBezTo>
                  <a:pt x="21465" y="13618"/>
                  <a:pt x="21460" y="13503"/>
                  <a:pt x="21512" y="13288"/>
                </a:cubicBezTo>
                <a:cubicBezTo>
                  <a:pt x="21576" y="13028"/>
                  <a:pt x="21562" y="12949"/>
                  <a:pt x="21397" y="12650"/>
                </a:cubicBezTo>
                <a:cubicBezTo>
                  <a:pt x="21273" y="12424"/>
                  <a:pt x="21214" y="12217"/>
                  <a:pt x="21225" y="12039"/>
                </a:cubicBezTo>
                <a:cubicBezTo>
                  <a:pt x="21251" y="11574"/>
                  <a:pt x="21258" y="10873"/>
                  <a:pt x="21242" y="10353"/>
                </a:cubicBezTo>
                <a:cubicBezTo>
                  <a:pt x="21228" y="9908"/>
                  <a:pt x="21207" y="9839"/>
                  <a:pt x="21050" y="9734"/>
                </a:cubicBezTo>
                <a:cubicBezTo>
                  <a:pt x="20808" y="9572"/>
                  <a:pt x="20566" y="9064"/>
                  <a:pt x="20463" y="8505"/>
                </a:cubicBezTo>
                <a:cubicBezTo>
                  <a:pt x="20417" y="8250"/>
                  <a:pt x="20331" y="7914"/>
                  <a:pt x="20272" y="7756"/>
                </a:cubicBezTo>
                <a:cubicBezTo>
                  <a:pt x="20194" y="7544"/>
                  <a:pt x="20188" y="7444"/>
                  <a:pt x="20250" y="7374"/>
                </a:cubicBezTo>
                <a:cubicBezTo>
                  <a:pt x="20318" y="7298"/>
                  <a:pt x="20213" y="7105"/>
                  <a:pt x="19707" y="6366"/>
                </a:cubicBezTo>
                <a:cubicBezTo>
                  <a:pt x="19363" y="5864"/>
                  <a:pt x="19058" y="5391"/>
                  <a:pt x="19031" y="5315"/>
                </a:cubicBezTo>
                <a:cubicBezTo>
                  <a:pt x="18913" y="4985"/>
                  <a:pt x="18284" y="4715"/>
                  <a:pt x="17443" y="4631"/>
                </a:cubicBezTo>
                <a:cubicBezTo>
                  <a:pt x="16752" y="4562"/>
                  <a:pt x="16673" y="4515"/>
                  <a:pt x="16768" y="4228"/>
                </a:cubicBezTo>
                <a:cubicBezTo>
                  <a:pt x="16807" y="4110"/>
                  <a:pt x="16840" y="3766"/>
                  <a:pt x="16841" y="3464"/>
                </a:cubicBezTo>
                <a:cubicBezTo>
                  <a:pt x="16842" y="3133"/>
                  <a:pt x="16876" y="2901"/>
                  <a:pt x="16926" y="2879"/>
                </a:cubicBezTo>
                <a:cubicBezTo>
                  <a:pt x="17099" y="2804"/>
                  <a:pt x="16907" y="2397"/>
                  <a:pt x="16488" y="1950"/>
                </a:cubicBezTo>
                <a:cubicBezTo>
                  <a:pt x="16257" y="1704"/>
                  <a:pt x="16026" y="1493"/>
                  <a:pt x="15975" y="1481"/>
                </a:cubicBezTo>
                <a:cubicBezTo>
                  <a:pt x="15924" y="1469"/>
                  <a:pt x="15536" y="1370"/>
                  <a:pt x="15113" y="1261"/>
                </a:cubicBezTo>
                <a:lnTo>
                  <a:pt x="14343" y="1062"/>
                </a:lnTo>
                <a:lnTo>
                  <a:pt x="13472" y="1272"/>
                </a:lnTo>
                <a:lnTo>
                  <a:pt x="12602" y="1481"/>
                </a:lnTo>
                <a:lnTo>
                  <a:pt x="12111" y="1943"/>
                </a:lnTo>
                <a:lnTo>
                  <a:pt x="11620" y="2403"/>
                </a:lnTo>
                <a:lnTo>
                  <a:pt x="11679" y="3378"/>
                </a:lnTo>
                <a:cubicBezTo>
                  <a:pt x="11719" y="4035"/>
                  <a:pt x="11771" y="4382"/>
                  <a:pt x="11837" y="4438"/>
                </a:cubicBezTo>
                <a:cubicBezTo>
                  <a:pt x="11890" y="4483"/>
                  <a:pt x="11915" y="4542"/>
                  <a:pt x="11892" y="4568"/>
                </a:cubicBezTo>
                <a:cubicBezTo>
                  <a:pt x="11825" y="4645"/>
                  <a:pt x="10882" y="4614"/>
                  <a:pt x="10738" y="4531"/>
                </a:cubicBezTo>
                <a:cubicBezTo>
                  <a:pt x="10628" y="4467"/>
                  <a:pt x="10589" y="4469"/>
                  <a:pt x="10456" y="4554"/>
                </a:cubicBezTo>
                <a:cubicBezTo>
                  <a:pt x="10322" y="4639"/>
                  <a:pt x="10288" y="4642"/>
                  <a:pt x="10202" y="4575"/>
                </a:cubicBezTo>
                <a:cubicBezTo>
                  <a:pt x="9927" y="4361"/>
                  <a:pt x="8862" y="3513"/>
                  <a:pt x="8734" y="3406"/>
                </a:cubicBezTo>
                <a:cubicBezTo>
                  <a:pt x="8590" y="3286"/>
                  <a:pt x="8591" y="3283"/>
                  <a:pt x="8769" y="3151"/>
                </a:cubicBezTo>
                <a:cubicBezTo>
                  <a:pt x="8901" y="3052"/>
                  <a:pt x="9028" y="3017"/>
                  <a:pt x="9250" y="3017"/>
                </a:cubicBezTo>
                <a:cubicBezTo>
                  <a:pt x="9526" y="3017"/>
                  <a:pt x="9597" y="3050"/>
                  <a:pt x="10090" y="3420"/>
                </a:cubicBezTo>
                <a:cubicBezTo>
                  <a:pt x="10386" y="3642"/>
                  <a:pt x="10654" y="3825"/>
                  <a:pt x="10684" y="3825"/>
                </a:cubicBezTo>
                <a:cubicBezTo>
                  <a:pt x="10790" y="3825"/>
                  <a:pt x="10998" y="3248"/>
                  <a:pt x="10997" y="2958"/>
                </a:cubicBezTo>
                <a:cubicBezTo>
                  <a:pt x="10991" y="1465"/>
                  <a:pt x="9106" y="0"/>
                  <a:pt x="7190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0" p14:dur="3000">
        <p:dissolv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