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Bodoni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Bodoni-bold.fntdata"/><Relationship Id="rId27" Type="http://schemas.openxmlformats.org/officeDocument/2006/relationships/font" Target="fonts/Bodoni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odoni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regular.fntdata"/><Relationship Id="rId30" Type="http://schemas.openxmlformats.org/officeDocument/2006/relationships/font" Target="fonts/Bodoni-boldItalic.fntdata"/><Relationship Id="rId11" Type="http://schemas.openxmlformats.org/officeDocument/2006/relationships/slide" Target="slides/slide7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6.xml"/><Relationship Id="rId32" Type="http://schemas.openxmlformats.org/officeDocument/2006/relationships/font" Target="fonts/Oswald-bold.fntdata"/><Relationship Id="rId13" Type="http://schemas.openxmlformats.org/officeDocument/2006/relationships/slide" Target="slides/slide9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8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Answer 1: Yes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Answer 2: Yes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Answer 3: It lifted to allow more water into the penstock </a:t>
            </a:r>
          </a:p>
          <a:p>
            <a:pPr lvl="0" marR="25400" rtl="0">
              <a:lnSpc>
                <a:spcPct val="114166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2"/>
                </a:solidFill>
              </a:rPr>
              <a:t>Answer 4: </a:t>
            </a:r>
            <a:r>
              <a:rPr lang="en">
                <a:solidFill>
                  <a:schemeClr val="dk2"/>
                </a:solidFill>
              </a:rPr>
              <a:t>Advantages include no pollution to the air, land, or water; the source of the energy (rushing river</a:t>
            </a:r>
            <a:r>
              <a:rPr b="1"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water) is free, renewable, and reliable; and it often can be generated near where it is needed.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7180" lvl="0" marL="457200" rtl="0" algn="just">
              <a:spcBef>
                <a:spcPts val="0"/>
              </a:spcBef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Why do you think we aren’t building more hydroelectric power plants?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69850" lvl="0" marL="228600" rtl="0" algn="just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Possible answers: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297180" lvl="1" marL="685800" rtl="0" algn="just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">
                <a:solidFill>
                  <a:schemeClr val="dk2"/>
                </a:solidFill>
              </a:rPr>
              <a:t>There are few new sites where effective dams and plants could be built.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97180" lvl="1" marL="685800" rtl="0" algn="just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">
                <a:solidFill>
                  <a:schemeClr val="dk2"/>
                </a:solidFill>
              </a:rPr>
              <a:t>Dams are expensive to build.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97180" lvl="1" marL="685800" rtl="0" algn="just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">
                <a:solidFill>
                  <a:schemeClr val="dk2"/>
                </a:solidFill>
              </a:rPr>
              <a:t>Dams often disrupt the wildlife that live on or near the river.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97180" lvl="0" marL="457200" marR="127000" rtl="0" algn="just">
              <a:lnSpc>
                <a:spcPct val="118333"/>
              </a:lnSpc>
              <a:spcBef>
                <a:spcPts val="0"/>
              </a:spcBef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What are some of the disadvantages provided by other types of fuel (coal, oil, gas)? What about nuclear fuel?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9850" lvl="0" marL="2286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Possible answers: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7180" lvl="0" marL="685800" rtl="0" algn="just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">
                <a:solidFill>
                  <a:schemeClr val="dk2"/>
                </a:solidFill>
              </a:rPr>
              <a:t>The use of coal, oil, and gas depletes valuable and limited natural resources.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97180" lvl="0" marL="685800" rtl="0" algn="just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">
                <a:solidFill>
                  <a:schemeClr val="dk2"/>
                </a:solidFill>
              </a:rPr>
              <a:t>Coal, oil, and gas can produce a lot of pollution.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97180" lvl="0" marL="685800" rtl="0" algn="just"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">
                <a:solidFill>
                  <a:schemeClr val="dk2"/>
                </a:solidFill>
              </a:rPr>
              <a:t>Coal, oil, and gas require mining or drilling into the Earth.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97180" lvl="0" marL="685800" marR="254000" rtl="0" algn="just">
              <a:lnSpc>
                <a:spcPct val="107083"/>
              </a:lnSpc>
              <a:spcBef>
                <a:spcPts val="0"/>
              </a:spcBef>
              <a:buClr>
                <a:schemeClr val="dk2"/>
              </a:buClr>
              <a:buSzPct val="100000"/>
              <a:buChar char="•"/>
            </a:pPr>
            <a:r>
              <a:rPr lang="en">
                <a:solidFill>
                  <a:schemeClr val="dk2"/>
                </a:solidFill>
              </a:rPr>
              <a:t>Nuclear power plants encounter waste disposal problems and can pose extreme danger to surrounding populations in cases of malfunction.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0ByHldf12ABm2ekF5LXZ3MzhIc3M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0ByHldf12ABm2MUtQeS1oX1oxM3M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 kracht van water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STEAM Camp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International School of Aruba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18758" l="0" r="15340" t="0"/>
          <a:stretch/>
        </p:blipFill>
        <p:spPr>
          <a:xfrm>
            <a:off x="0" y="0"/>
            <a:ext cx="3817374" cy="28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625" y="44875"/>
            <a:ext cx="2686050" cy="225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b="0" l="7473" r="27" t="0"/>
          <a:stretch/>
        </p:blipFill>
        <p:spPr>
          <a:xfrm>
            <a:off x="3857625" y="2143125"/>
            <a:ext cx="5286375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804850" y="2090737"/>
            <a:ext cx="2247900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7">
            <a:alphaModFix/>
          </a:blip>
          <a:srcRect b="16498" l="0" r="0" t="23789"/>
          <a:stretch/>
        </p:blipFill>
        <p:spPr>
          <a:xfrm>
            <a:off x="6543674" y="0"/>
            <a:ext cx="2600324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202675" y="2895600"/>
            <a:ext cx="48297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Taak: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Maak een water turbine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Lunch!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Laten we jullie waterturbines testen!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b="0" lang="en" sz="5200">
                <a:latin typeface="Oswald"/>
                <a:ea typeface="Oswald"/>
                <a:cs typeface="Oswald"/>
                <a:sym typeface="Oswald"/>
              </a:rPr>
              <a:t>Simpele water zuiveraar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42307"/>
              <a:buFont typeface="Arial"/>
              <a:buNone/>
            </a:pPr>
            <a:r>
              <a:rPr lang="en" sz="2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Taak: Ontwerp en bouw een simpele waterzuivering installatie.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2821" r="2821" t="0"/>
          <a:stretch/>
        </p:blipFill>
        <p:spPr>
          <a:xfrm>
            <a:off x="5573750" y="151550"/>
            <a:ext cx="2772800" cy="22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737" y="2414575"/>
            <a:ext cx="2772800" cy="25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Discussie vragen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AutoNum type="arabicPeriod"/>
            </a:pPr>
            <a:r>
              <a:rPr lang="en" sz="12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het je gelukt om het water schoon te maken? Hoe schoon heb je het gekregen?</a:t>
            </a:r>
          </a:p>
          <a:p>
            <a:pPr lvl="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AutoNum type="arabicPeriod"/>
            </a:pPr>
            <a:r>
              <a:rPr lang="en" sz="12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Welk deel van je ontwerp werkt het beste? Waarom?</a:t>
            </a:r>
          </a:p>
          <a:p>
            <a:pPr lvl="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AutoNum type="arabicPeriod"/>
            </a:pPr>
            <a:r>
              <a:rPr lang="en" sz="12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Welk deel van je ontwerp zou je misschien anders gedaan hebben? waarom?</a:t>
            </a:r>
          </a:p>
          <a:p>
            <a:pPr lvl="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AutoNum type="arabicPeriod"/>
            </a:pPr>
            <a:r>
              <a:rPr lang="en" sz="12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 was er bijzonder aan het ontwerp dat het beste werkte in jouw klas? Zou je onderdelen van hun gebruiken? Waarom?</a:t>
            </a:r>
          </a:p>
          <a:p>
            <a:pPr lvl="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AutoNum type="arabicPeriod"/>
            </a:pPr>
            <a:r>
              <a:rPr lang="en" sz="12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Heb je besloten om je originele plan tijdens het bouwen om te gooien en het helemaal aanders te doen?Ja? Waarom? Hoe?</a:t>
            </a:r>
          </a:p>
          <a:p>
            <a:pPr lvl="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04800" lvl="0" marL="457200" marR="254000" rtl="0" algn="just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mic Sans MS"/>
              <a:buAutoNum type="arabicPeriod"/>
            </a:pPr>
            <a:r>
              <a:rPr lang="en" sz="12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 vond je het leukste van deze challenge? Ontwerp fase? Bouw fase? Test fase? Waarom?</a:t>
            </a:r>
          </a:p>
          <a:p>
            <a:pPr lvl="0" marR="546100" rtl="0" algn="just">
              <a:lnSpc>
                <a:spcPct val="991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0577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 voor vandaag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9:00AM - 9:15AM		Opening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9:15AM – 9:30AM 		Introductie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9:30AM – 10:15AM		Cyber Investigation:  Waterkracht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10:15AM – 10:30AM		Pauze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10:30AM – 11:30AM		maak een water turbine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11:30AM – 12:20PM		Lunch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12:20PM - 12:45PM		Test Water Turbines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12:45PM – 1:45PM		Build Water Purifier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1666"/>
              <a:buFont typeface="Arial"/>
              <a:buNone/>
            </a:pPr>
            <a:r>
              <a:rPr b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1:45PM – 2:00PM 		Cleanup &amp; Wrap 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 title="Hydroelectric Power.mp4">
            <a:hlinkClick r:id="rId3"/>
          </p:cNvPr>
          <p:cNvSpPr/>
          <p:nvPr/>
        </p:nvSpPr>
        <p:spPr>
          <a:xfrm>
            <a:off x="1040575" y="38100"/>
            <a:ext cx="6756399" cy="50672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 title="Simple Hydro Electric System.mp4">
            <a:hlinkClick r:id="rId3"/>
          </p:cNvPr>
          <p:cNvSpPr/>
          <p:nvPr/>
        </p:nvSpPr>
        <p:spPr>
          <a:xfrm>
            <a:off x="925400" y="0"/>
            <a:ext cx="685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2267"/>
          <a:stretch/>
        </p:blipFill>
        <p:spPr>
          <a:xfrm>
            <a:off x="1708325" y="0"/>
            <a:ext cx="558986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https://goo.gl/M5bpum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Cyber Investigation: Waterkracht</a:t>
            </a:r>
          </a:p>
          <a:p>
            <a:pPr lvl="0" marR="12700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Water wordt tegengehouden door een </a:t>
            </a:r>
            <a:r>
              <a:rPr b="1"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dam</a:t>
            </a: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</a:p>
          <a:p>
            <a:pPr lvl="0" marR="12700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Een sluis bepaalt hoeveel water er stroomt door</a:t>
            </a:r>
            <a:r>
              <a:rPr b="1"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penstock </a:t>
            </a: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om de</a:t>
            </a:r>
            <a:r>
              <a:rPr b="1"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turbine</a:t>
            </a: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te laten draaien</a:t>
            </a:r>
          </a:p>
          <a:p>
            <a:pPr lvl="0" marR="12700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 turbine is aangesloten op de </a:t>
            </a:r>
            <a:r>
              <a:rPr b="1"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generator</a:t>
            </a: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, welke elektriciteit maakt. </a:t>
            </a:r>
          </a:p>
          <a:p>
            <a:pPr lvl="0" marR="12700" rtl="0">
              <a:lnSpc>
                <a:spcPct val="9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 elektriciteit wordt gebruikt om de huizen de voorzien van stroom (coriente).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274750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Vragen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7671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7973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doni"/>
              <a:buAutoNum type="arabicPeriod"/>
            </a:pPr>
            <a:r>
              <a:rPr lang="en" sz="240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Als je alleen meer water tegenhoudt, zorgt dat voor meer elektriciteit?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7973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doni"/>
              <a:buAutoNum type="arabicPeriod"/>
            </a:pPr>
            <a:r>
              <a:rPr lang="en" sz="240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Als je de “head-heigth” (de waterhoogte) verhoogt, zorgt dat voor meer stroom?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7973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doni"/>
              <a:buAutoNum type="arabicPeriod"/>
            </a:pPr>
            <a:r>
              <a:rPr lang="en" sz="240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Wat gebeurt er als je sluis (gate) verder open zet?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4.	Noem een paar voordelen van hydropower. (waterkrachtcentrale)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 marR="25400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46250" y="431925"/>
            <a:ext cx="8520600" cy="62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Discussie vragen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7973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doni"/>
              <a:buAutoNum type="arabicPeriod"/>
            </a:pPr>
            <a:r>
              <a:rPr b="1" lang="en" sz="240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Hoe komt het denk je, dat we niet meer waterkrachtcentrales bouwen?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-379730" lvl="0" marL="457200" marR="127000" rtl="0" algn="just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doni"/>
              <a:buAutoNum type="arabicPeriod"/>
            </a:pPr>
            <a:r>
              <a:rPr b="1" lang="en" sz="2400">
                <a:solidFill>
                  <a:schemeClr val="dk2"/>
                </a:solidFill>
                <a:latin typeface="Bodoni"/>
                <a:ea typeface="Bodoni"/>
                <a:cs typeface="Bodoni"/>
                <a:sym typeface="Bodoni"/>
              </a:rPr>
              <a:t>Wat zijn de nadelen van andere middelen om stroom te maken (zoals kolen, olie of gas)? Of Nucleaire stroom?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Bodoni"/>
              <a:ea typeface="Bodoni"/>
              <a:cs typeface="Bodoni"/>
              <a:sym typeface="Bodon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Pauze!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