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</p:sldIdLst>
  <p:sldSz cx="6858000" cy="9144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54" d="100"/>
          <a:sy n="54" d="100"/>
        </p:scale>
        <p:origin x="-222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66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3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2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4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5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4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4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1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5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7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2D06-4D52-4636-B3AE-6AD5469613DA}" type="datetimeFigureOut">
              <a:rPr lang="nl-BE" smtClean="0"/>
              <a:t>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1E27-A8A8-4391-9A97-58EB935B05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264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=</a:t>
            </a:r>
            <a:br>
              <a:rPr lang="fr-BE" dirty="0" smtClean="0"/>
            </a:br>
            <a:endParaRPr lang="nl-BE" dirty="0"/>
          </a:p>
        </p:txBody>
      </p:sp>
      <p:pic>
        <p:nvPicPr>
          <p:cNvPr id="1027" name="Picture 3" descr="C:\Users\Charlotte Monteyne\Desktop\IPO Howest\Ontwerp en prototyping 1\Opdracht The Swing\Foto's schommel helemaal\FW9LAWVI4ID50ZS.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537"/>
            <a:ext cx="7029400" cy="125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84076" y="7732221"/>
            <a:ext cx="5661248" cy="80021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4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fr-BE" sz="46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Chilling</a:t>
            </a:r>
            <a:r>
              <a:rPr lang="fr-BE" sz="4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-Swing</a:t>
            </a:r>
            <a:endParaRPr lang="nl-BE" sz="4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Ludovico Einaudi - Nuvole Bianche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744" y="-1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-1044624"/>
            <a:ext cx="6983215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64704" y="8231724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Pull down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76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8760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87969" y="7963434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Store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34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544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64704" y="8218494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Fold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47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36104" y="7972309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Close the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storage-belt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88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584"/>
            <a:ext cx="6858000" cy="12272212"/>
          </a:xfrm>
        </p:spPr>
      </p:pic>
      <p:sp>
        <p:nvSpPr>
          <p:cNvPr id="5" name="Tekstvak 4"/>
          <p:cNvSpPr txBox="1"/>
          <p:nvPr/>
        </p:nvSpPr>
        <p:spPr>
          <a:xfrm>
            <a:off x="836712" y="7585303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tree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4" y="-252536"/>
            <a:ext cx="7052774" cy="12239153"/>
          </a:xfrm>
        </p:spPr>
      </p:pic>
      <p:sp>
        <p:nvSpPr>
          <p:cNvPr id="3" name="Tekstvak 2"/>
          <p:cNvSpPr txBox="1"/>
          <p:nvPr/>
        </p:nvSpPr>
        <p:spPr>
          <a:xfrm>
            <a:off x="723420" y="7780729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Remove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storage-belt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6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" y="-252536"/>
            <a:ext cx="6859670" cy="12275200"/>
          </a:xfrm>
        </p:spPr>
      </p:pic>
      <p:sp>
        <p:nvSpPr>
          <p:cNvPr id="3" name="Tekstvak 2"/>
          <p:cNvSpPr txBox="1"/>
          <p:nvPr/>
        </p:nvSpPr>
        <p:spPr>
          <a:xfrm>
            <a:off x="723420" y="7732603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Unfold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-2196752"/>
            <a:ext cx="7037639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908720" y="8096435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Throw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rope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11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2" y="-3141786"/>
            <a:ext cx="6979314" cy="12394306"/>
          </a:xfrm>
        </p:spPr>
      </p:pic>
      <p:sp>
        <p:nvSpPr>
          <p:cNvPr id="3" name="Tekstvak 2"/>
          <p:cNvSpPr txBox="1"/>
          <p:nvPr/>
        </p:nvSpPr>
        <p:spPr>
          <a:xfrm>
            <a:off x="764704" y="8009603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Pull up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01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8800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76391" y="8062357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Secure the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knot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54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552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64704" y="8027186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Swing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2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616"/>
            <a:ext cx="6858000" cy="12272212"/>
          </a:xfrm>
        </p:spPr>
      </p:pic>
      <p:sp>
        <p:nvSpPr>
          <p:cNvPr id="3" name="Tekstvak 2"/>
          <p:cNvSpPr txBox="1"/>
          <p:nvPr/>
        </p:nvSpPr>
        <p:spPr>
          <a:xfrm>
            <a:off x="764704" y="7992017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Remove</a:t>
            </a:r>
            <a:r>
              <a:rPr lang="fr-BE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</a:t>
            </a:r>
            <a:r>
              <a:rPr lang="fr-BE" sz="30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knot</a:t>
            </a:r>
            <a:endParaRPr lang="nl-BE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26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ipe/>
      </p:transition>
    </mc:Choice>
    <mc:Fallback xmlns="">
      <p:transition spd="slow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</Words>
  <Application>Microsoft Office PowerPoint</Application>
  <PresentationFormat>Diavoorstelling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=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Monteyne</dc:creator>
  <cp:lastModifiedBy>Charlotte Monteyne</cp:lastModifiedBy>
  <cp:revision>28</cp:revision>
  <dcterms:created xsi:type="dcterms:W3CDTF">2015-01-04T19:38:02Z</dcterms:created>
  <dcterms:modified xsi:type="dcterms:W3CDTF">2015-01-07T13:24:55Z</dcterms:modified>
</cp:coreProperties>
</file>