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799" autoAdjust="0"/>
    <p:restoredTop sz="94719" autoAdjust="0"/>
  </p:normalViewPr>
  <p:slideViewPr>
    <p:cSldViewPr snapToGrid="0">
      <p:cViewPr varScale="1">
        <p:scale>
          <a:sx n="87" d="100"/>
          <a:sy n="87" d="100"/>
        </p:scale>
        <p:origin x="102" y="3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7714419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0253706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1005060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3471972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8215441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4630206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1407976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4813223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107963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5161234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4781177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1131C5-FAE7-415C-B0D9-C334E771FECD}" type="datetimeFigureOut">
              <a:rPr lang="en-AU" smtClean="0"/>
              <a:t>11/04/2016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034BF9-AC3E-4254-83BE-0E763BD5B3D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9093967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Oval 19"/>
          <p:cNvSpPr/>
          <p:nvPr/>
        </p:nvSpPr>
        <p:spPr>
          <a:xfrm>
            <a:off x="3241129" y="690278"/>
            <a:ext cx="1080000" cy="504000"/>
          </a:xfrm>
          <a:prstGeom prst="ellipse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200" dirty="0">
                <a:solidFill>
                  <a:schemeClr val="tx1"/>
                </a:solidFill>
              </a:rPr>
              <a:t>IDLE</a:t>
            </a:r>
          </a:p>
        </p:txBody>
      </p:sp>
      <p:sp>
        <p:nvSpPr>
          <p:cNvPr id="22" name="Oval 21"/>
          <p:cNvSpPr/>
          <p:nvPr/>
        </p:nvSpPr>
        <p:spPr>
          <a:xfrm>
            <a:off x="3988744" y="1330968"/>
            <a:ext cx="1080000" cy="504000"/>
          </a:xfrm>
          <a:prstGeom prst="ellipse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900" dirty="0">
                <a:solidFill>
                  <a:schemeClr val="tx1"/>
                </a:solidFill>
              </a:rPr>
              <a:t>DEBOUNCE1</a:t>
            </a:r>
          </a:p>
        </p:txBody>
      </p:sp>
      <p:sp>
        <p:nvSpPr>
          <p:cNvPr id="23" name="Oval 22"/>
          <p:cNvSpPr/>
          <p:nvPr/>
        </p:nvSpPr>
        <p:spPr>
          <a:xfrm>
            <a:off x="4443283" y="2679137"/>
            <a:ext cx="1080000" cy="504000"/>
          </a:xfrm>
          <a:prstGeom prst="ellipse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200" dirty="0">
                <a:solidFill>
                  <a:schemeClr val="tx1"/>
                </a:solidFill>
              </a:rPr>
              <a:t>PRESS</a:t>
            </a:r>
          </a:p>
        </p:txBody>
      </p:sp>
      <p:sp>
        <p:nvSpPr>
          <p:cNvPr id="24" name="Oval 23"/>
          <p:cNvSpPr/>
          <p:nvPr/>
        </p:nvSpPr>
        <p:spPr>
          <a:xfrm>
            <a:off x="4443283" y="4523023"/>
            <a:ext cx="1080000" cy="504000"/>
          </a:xfrm>
          <a:prstGeom prst="ellipse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200" dirty="0">
                <a:solidFill>
                  <a:schemeClr val="tx1"/>
                </a:solidFill>
              </a:rPr>
              <a:t>DPRESS</a:t>
            </a:r>
          </a:p>
        </p:txBody>
      </p:sp>
      <p:sp>
        <p:nvSpPr>
          <p:cNvPr id="25" name="Oval 24"/>
          <p:cNvSpPr/>
          <p:nvPr/>
        </p:nvSpPr>
        <p:spPr>
          <a:xfrm>
            <a:off x="6019044" y="4523023"/>
            <a:ext cx="1080000" cy="504000"/>
          </a:xfrm>
          <a:prstGeom prst="ellipse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200" dirty="0">
                <a:solidFill>
                  <a:schemeClr val="tx1"/>
                </a:solidFill>
              </a:rPr>
              <a:t>LPRESS</a:t>
            </a:r>
          </a:p>
        </p:txBody>
      </p:sp>
      <p:sp>
        <p:nvSpPr>
          <p:cNvPr id="26" name="Oval 25"/>
          <p:cNvSpPr/>
          <p:nvPr/>
        </p:nvSpPr>
        <p:spPr>
          <a:xfrm>
            <a:off x="8650175" y="3502267"/>
            <a:ext cx="1080000" cy="504000"/>
          </a:xfrm>
          <a:prstGeom prst="ellipse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200" dirty="0">
                <a:solidFill>
                  <a:schemeClr val="tx1"/>
                </a:solidFill>
              </a:rPr>
              <a:t>REPEAT</a:t>
            </a:r>
          </a:p>
        </p:txBody>
      </p:sp>
      <p:cxnSp>
        <p:nvCxnSpPr>
          <p:cNvPr id="32" name="Curved Connector 31"/>
          <p:cNvCxnSpPr>
            <a:stCxn id="20" idx="4"/>
            <a:endCxn id="22" idx="2"/>
          </p:cNvCxnSpPr>
          <p:nvPr/>
        </p:nvCxnSpPr>
        <p:spPr>
          <a:xfrm rot="16200000" flipH="1">
            <a:off x="3690591" y="1284815"/>
            <a:ext cx="388690" cy="207615"/>
          </a:xfrm>
          <a:prstGeom prst="curved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urved Connector 41"/>
          <p:cNvCxnSpPr>
            <a:stCxn id="23" idx="4"/>
            <a:endCxn id="24" idx="0"/>
          </p:cNvCxnSpPr>
          <p:nvPr/>
        </p:nvCxnSpPr>
        <p:spPr>
          <a:xfrm rot="5400000">
            <a:off x="4313340" y="3853080"/>
            <a:ext cx="1339886" cy="12700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Curved Connector 44"/>
          <p:cNvCxnSpPr>
            <a:stCxn id="25" idx="4"/>
            <a:endCxn id="26" idx="4"/>
          </p:cNvCxnSpPr>
          <p:nvPr/>
        </p:nvCxnSpPr>
        <p:spPr>
          <a:xfrm rot="5400000" flipH="1" flipV="1">
            <a:off x="7364231" y="3201079"/>
            <a:ext cx="1020756" cy="2631131"/>
          </a:xfrm>
          <a:prstGeom prst="curvedConnector3">
            <a:avLst>
              <a:gd name="adj1" fmla="val -22395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Curved Connector 48"/>
          <p:cNvCxnSpPr>
            <a:stCxn id="70" idx="0"/>
            <a:endCxn id="20" idx="2"/>
          </p:cNvCxnSpPr>
          <p:nvPr/>
        </p:nvCxnSpPr>
        <p:spPr>
          <a:xfrm rot="5400000" flipH="1" flipV="1">
            <a:off x="2292230" y="1724833"/>
            <a:ext cx="1731453" cy="166345"/>
          </a:xfrm>
          <a:prstGeom prst="curved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3323379" y="1325733"/>
            <a:ext cx="14833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</a:t>
            </a:r>
            <a:br>
              <a:rPr lang="en-AU" sz="1200" dirty="0"/>
            </a:br>
            <a:r>
              <a:rPr lang="en-AU" sz="1200" dirty="0"/>
              <a:t>active</a:t>
            </a:r>
          </a:p>
        </p:txBody>
      </p:sp>
      <p:sp>
        <p:nvSpPr>
          <p:cNvPr id="55" name="TextBox 54"/>
          <p:cNvSpPr txBox="1"/>
          <p:nvPr/>
        </p:nvSpPr>
        <p:spPr>
          <a:xfrm>
            <a:off x="4756013" y="1846701"/>
            <a:ext cx="14833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 err="1"/>
              <a:t>Debounce</a:t>
            </a:r>
            <a:r>
              <a:rPr lang="en-AU" sz="1200" dirty="0"/>
              <a:t> timer expired</a:t>
            </a:r>
          </a:p>
        </p:txBody>
      </p:sp>
      <p:cxnSp>
        <p:nvCxnSpPr>
          <p:cNvPr id="58" name="Curved Connector 57"/>
          <p:cNvCxnSpPr>
            <a:stCxn id="23" idx="6"/>
            <a:endCxn id="25" idx="0"/>
          </p:cNvCxnSpPr>
          <p:nvPr/>
        </p:nvCxnSpPr>
        <p:spPr>
          <a:xfrm>
            <a:off x="5523283" y="2931137"/>
            <a:ext cx="1035761" cy="1591886"/>
          </a:xfrm>
          <a:prstGeom prst="curved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Curved Connector 45"/>
          <p:cNvCxnSpPr>
            <a:stCxn id="22" idx="4"/>
            <a:endCxn id="23" idx="0"/>
          </p:cNvCxnSpPr>
          <p:nvPr/>
        </p:nvCxnSpPr>
        <p:spPr>
          <a:xfrm rot="16200000" flipH="1">
            <a:off x="4333929" y="2029782"/>
            <a:ext cx="844169" cy="454539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5994907" y="3643366"/>
            <a:ext cx="148334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 active</a:t>
            </a:r>
            <a:br>
              <a:rPr lang="en-AU" sz="1200" dirty="0"/>
            </a:br>
            <a:r>
              <a:rPr lang="en-AU" sz="1200" dirty="0"/>
              <a:t>AND</a:t>
            </a:r>
          </a:p>
          <a:p>
            <a:r>
              <a:rPr lang="en-AU" sz="1200" dirty="0"/>
              <a:t>Timer &lt; LPRESS time</a:t>
            </a:r>
          </a:p>
        </p:txBody>
      </p:sp>
      <p:sp>
        <p:nvSpPr>
          <p:cNvPr id="57" name="TextBox 56"/>
          <p:cNvSpPr txBox="1"/>
          <p:nvPr/>
        </p:nvSpPr>
        <p:spPr>
          <a:xfrm>
            <a:off x="4609826" y="3380878"/>
            <a:ext cx="14833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</a:t>
            </a:r>
            <a:br>
              <a:rPr lang="en-AU" sz="1200" dirty="0"/>
            </a:br>
            <a:r>
              <a:rPr lang="en-AU" sz="1200" dirty="0"/>
              <a:t>inactive</a:t>
            </a:r>
          </a:p>
        </p:txBody>
      </p:sp>
      <p:sp>
        <p:nvSpPr>
          <p:cNvPr id="70" name="Oval 69"/>
          <p:cNvSpPr/>
          <p:nvPr/>
        </p:nvSpPr>
        <p:spPr>
          <a:xfrm>
            <a:off x="2534784" y="2673731"/>
            <a:ext cx="1080000" cy="504000"/>
          </a:xfrm>
          <a:prstGeom prst="ellipse">
            <a:avLst/>
          </a:prstGeom>
          <a:solidFill>
            <a:schemeClr val="accent6"/>
          </a:solidFill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200" dirty="0">
                <a:solidFill>
                  <a:schemeClr val="bg1"/>
                </a:solidFill>
              </a:rPr>
              <a:t>Detected PRESS</a:t>
            </a:r>
          </a:p>
        </p:txBody>
      </p:sp>
      <p:sp>
        <p:nvSpPr>
          <p:cNvPr id="92" name="Oval 91"/>
          <p:cNvSpPr/>
          <p:nvPr/>
        </p:nvSpPr>
        <p:spPr>
          <a:xfrm>
            <a:off x="2534785" y="4523023"/>
            <a:ext cx="1080000" cy="504000"/>
          </a:xfrm>
          <a:prstGeom prst="ellipse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900" dirty="0">
                <a:solidFill>
                  <a:schemeClr val="tx1"/>
                </a:solidFill>
              </a:rPr>
              <a:t>DEBOUNCE 2</a:t>
            </a:r>
          </a:p>
        </p:txBody>
      </p:sp>
      <p:cxnSp>
        <p:nvCxnSpPr>
          <p:cNvPr id="93" name="Curved Connector 92"/>
          <p:cNvCxnSpPr>
            <a:stCxn id="24" idx="4"/>
            <a:endCxn id="92" idx="4"/>
          </p:cNvCxnSpPr>
          <p:nvPr/>
        </p:nvCxnSpPr>
        <p:spPr>
          <a:xfrm rot="5400000">
            <a:off x="4029034" y="4072774"/>
            <a:ext cx="12700" cy="1908498"/>
          </a:xfrm>
          <a:prstGeom prst="curvedConnector3">
            <a:avLst>
              <a:gd name="adj1" fmla="val 180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6" name="Oval 95"/>
          <p:cNvSpPr/>
          <p:nvPr/>
        </p:nvSpPr>
        <p:spPr>
          <a:xfrm>
            <a:off x="712183" y="1742691"/>
            <a:ext cx="1080000" cy="504000"/>
          </a:xfrm>
          <a:prstGeom prst="ellipse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200" dirty="0">
                <a:solidFill>
                  <a:schemeClr val="tx1"/>
                </a:solidFill>
              </a:rPr>
              <a:t>WAIT</a:t>
            </a:r>
          </a:p>
        </p:txBody>
      </p:sp>
      <p:cxnSp>
        <p:nvCxnSpPr>
          <p:cNvPr id="97" name="Curved Connector 96"/>
          <p:cNvCxnSpPr>
            <a:stCxn id="96" idx="6"/>
            <a:endCxn id="20" idx="2"/>
          </p:cNvCxnSpPr>
          <p:nvPr/>
        </p:nvCxnSpPr>
        <p:spPr>
          <a:xfrm flipV="1">
            <a:off x="1792183" y="942278"/>
            <a:ext cx="1448946" cy="1052413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0" name="TextBox 99"/>
          <p:cNvSpPr txBox="1"/>
          <p:nvPr/>
        </p:nvSpPr>
        <p:spPr>
          <a:xfrm>
            <a:off x="2010243" y="1261991"/>
            <a:ext cx="14833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 </a:t>
            </a:r>
            <a:br>
              <a:rPr lang="en-AU" sz="1200" dirty="0"/>
            </a:br>
            <a:r>
              <a:rPr lang="en-AU" sz="1200" dirty="0"/>
              <a:t>inactive</a:t>
            </a:r>
          </a:p>
        </p:txBody>
      </p:sp>
      <p:sp>
        <p:nvSpPr>
          <p:cNvPr id="102" name="TextBox 101"/>
          <p:cNvSpPr txBox="1"/>
          <p:nvPr/>
        </p:nvSpPr>
        <p:spPr>
          <a:xfrm>
            <a:off x="835911" y="3775435"/>
            <a:ext cx="14833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 still active</a:t>
            </a:r>
            <a:br>
              <a:rPr lang="en-AU" sz="1200" dirty="0"/>
            </a:br>
            <a:r>
              <a:rPr lang="en-AU" sz="1200" dirty="0"/>
              <a:t>after </a:t>
            </a:r>
            <a:r>
              <a:rPr lang="en-AU" sz="1200" dirty="0" err="1"/>
              <a:t>debounce</a:t>
            </a:r>
            <a:r>
              <a:rPr lang="en-AU" sz="1200" dirty="0"/>
              <a:t> time</a:t>
            </a:r>
          </a:p>
        </p:txBody>
      </p:sp>
      <p:sp>
        <p:nvSpPr>
          <p:cNvPr id="103" name="Oval 102"/>
          <p:cNvSpPr/>
          <p:nvPr/>
        </p:nvSpPr>
        <p:spPr>
          <a:xfrm>
            <a:off x="716007" y="2682956"/>
            <a:ext cx="1080000" cy="504000"/>
          </a:xfrm>
          <a:prstGeom prst="ellipse">
            <a:avLst/>
          </a:prstGeom>
          <a:solidFill>
            <a:schemeClr val="accent6"/>
          </a:solidFill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200" dirty="0">
                <a:solidFill>
                  <a:schemeClr val="bg1"/>
                </a:solidFill>
              </a:rPr>
              <a:t>Detected DPRESS</a:t>
            </a:r>
          </a:p>
        </p:txBody>
      </p:sp>
      <p:cxnSp>
        <p:nvCxnSpPr>
          <p:cNvPr id="104" name="Curved Connector 103"/>
          <p:cNvCxnSpPr>
            <a:stCxn id="92" idx="2"/>
            <a:endCxn id="103" idx="4"/>
          </p:cNvCxnSpPr>
          <p:nvPr/>
        </p:nvCxnSpPr>
        <p:spPr>
          <a:xfrm rot="10800000">
            <a:off x="1256007" y="3186957"/>
            <a:ext cx="1278778" cy="1588067"/>
          </a:xfrm>
          <a:prstGeom prst="curved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Curved Connector 107"/>
          <p:cNvCxnSpPr>
            <a:stCxn id="103" idx="0"/>
            <a:endCxn id="96" idx="4"/>
          </p:cNvCxnSpPr>
          <p:nvPr/>
        </p:nvCxnSpPr>
        <p:spPr>
          <a:xfrm rot="16200000" flipV="1">
            <a:off x="1035963" y="2462912"/>
            <a:ext cx="436265" cy="3824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Curved Connector 110"/>
          <p:cNvCxnSpPr>
            <a:stCxn id="92" idx="0"/>
            <a:endCxn id="70" idx="4"/>
          </p:cNvCxnSpPr>
          <p:nvPr/>
        </p:nvCxnSpPr>
        <p:spPr>
          <a:xfrm rot="16200000" flipV="1">
            <a:off x="2402139" y="3850376"/>
            <a:ext cx="1345292" cy="1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5" name="TextBox 114"/>
          <p:cNvSpPr txBox="1"/>
          <p:nvPr/>
        </p:nvSpPr>
        <p:spPr>
          <a:xfrm>
            <a:off x="2689572" y="3350400"/>
            <a:ext cx="14833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</a:t>
            </a:r>
            <a:br>
              <a:rPr lang="en-AU" sz="1200" dirty="0"/>
            </a:br>
            <a:r>
              <a:rPr lang="en-AU" sz="1200" dirty="0"/>
              <a:t>inactive</a:t>
            </a:r>
          </a:p>
        </p:txBody>
      </p:sp>
      <p:sp>
        <p:nvSpPr>
          <p:cNvPr id="118" name="Oval 117"/>
          <p:cNvSpPr/>
          <p:nvPr/>
        </p:nvSpPr>
        <p:spPr>
          <a:xfrm>
            <a:off x="6594837" y="2682956"/>
            <a:ext cx="1080000" cy="504000"/>
          </a:xfrm>
          <a:prstGeom prst="ellipse">
            <a:avLst/>
          </a:prstGeom>
          <a:solidFill>
            <a:schemeClr val="accent6"/>
          </a:solidFill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200" dirty="0">
                <a:solidFill>
                  <a:schemeClr val="bg1"/>
                </a:solidFill>
              </a:rPr>
              <a:t>Detected LPRESS</a:t>
            </a:r>
          </a:p>
        </p:txBody>
      </p:sp>
      <p:sp>
        <p:nvSpPr>
          <p:cNvPr id="119" name="Oval 118"/>
          <p:cNvSpPr/>
          <p:nvPr/>
        </p:nvSpPr>
        <p:spPr>
          <a:xfrm>
            <a:off x="8635021" y="2686037"/>
            <a:ext cx="1080000" cy="504000"/>
          </a:xfrm>
          <a:prstGeom prst="ellipse">
            <a:avLst/>
          </a:prstGeom>
          <a:solidFill>
            <a:schemeClr val="accent6"/>
          </a:solidFill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200" dirty="0">
                <a:solidFill>
                  <a:schemeClr val="bg1"/>
                </a:solidFill>
              </a:rPr>
              <a:t>PRESS detected</a:t>
            </a:r>
          </a:p>
        </p:txBody>
      </p:sp>
      <p:cxnSp>
        <p:nvCxnSpPr>
          <p:cNvPr id="124" name="Curved Connector 123"/>
          <p:cNvCxnSpPr>
            <a:stCxn id="118" idx="0"/>
            <a:endCxn id="20" idx="6"/>
          </p:cNvCxnSpPr>
          <p:nvPr/>
        </p:nvCxnSpPr>
        <p:spPr>
          <a:xfrm rot="16200000" flipV="1">
            <a:off x="4857644" y="405763"/>
            <a:ext cx="1740678" cy="2813708"/>
          </a:xfrm>
          <a:prstGeom prst="curved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Curved Connector 136"/>
          <p:cNvCxnSpPr>
            <a:stCxn id="26" idx="6"/>
            <a:endCxn id="119" idx="6"/>
          </p:cNvCxnSpPr>
          <p:nvPr/>
        </p:nvCxnSpPr>
        <p:spPr>
          <a:xfrm flipH="1" flipV="1">
            <a:off x="9715021" y="2938037"/>
            <a:ext cx="15154" cy="816230"/>
          </a:xfrm>
          <a:prstGeom prst="curvedConnector3">
            <a:avLst>
              <a:gd name="adj1" fmla="val -1508513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2" name="TextBox 141"/>
          <p:cNvSpPr txBox="1"/>
          <p:nvPr/>
        </p:nvSpPr>
        <p:spPr>
          <a:xfrm>
            <a:off x="9918857" y="3029051"/>
            <a:ext cx="148334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 active</a:t>
            </a:r>
            <a:br>
              <a:rPr lang="en-AU" sz="1200" dirty="0"/>
            </a:br>
            <a:r>
              <a:rPr lang="en-AU" sz="1200" dirty="0"/>
              <a:t>AND</a:t>
            </a:r>
          </a:p>
          <a:p>
            <a:r>
              <a:rPr lang="en-AU" sz="1200" dirty="0"/>
              <a:t>Repeat time expired</a:t>
            </a:r>
          </a:p>
        </p:txBody>
      </p:sp>
      <p:cxnSp>
        <p:nvCxnSpPr>
          <p:cNvPr id="150" name="Curved Connector 149"/>
          <p:cNvCxnSpPr>
            <a:stCxn id="119" idx="4"/>
            <a:endCxn id="26" idx="0"/>
          </p:cNvCxnSpPr>
          <p:nvPr/>
        </p:nvCxnSpPr>
        <p:spPr>
          <a:xfrm rot="16200000" flipH="1">
            <a:off x="9026483" y="3338575"/>
            <a:ext cx="312230" cy="15154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2" name="Curved Connector 161"/>
          <p:cNvCxnSpPr>
            <a:endCxn id="20" idx="6"/>
          </p:cNvCxnSpPr>
          <p:nvPr/>
        </p:nvCxnSpPr>
        <p:spPr>
          <a:xfrm rot="10800000">
            <a:off x="4321129" y="942279"/>
            <a:ext cx="4329046" cy="2838173"/>
          </a:xfrm>
          <a:prstGeom prst="curvedConnector3">
            <a:avLst>
              <a:gd name="adj1" fmla="val 8264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1" name="TextBox 170"/>
          <p:cNvSpPr txBox="1"/>
          <p:nvPr/>
        </p:nvSpPr>
        <p:spPr>
          <a:xfrm>
            <a:off x="7755588" y="4598780"/>
            <a:ext cx="174735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 active after </a:t>
            </a:r>
            <a:br>
              <a:rPr lang="en-AU" sz="1200" dirty="0"/>
            </a:br>
            <a:r>
              <a:rPr lang="en-AU" sz="1200" dirty="0"/>
              <a:t>repeat threshold time</a:t>
            </a:r>
          </a:p>
        </p:txBody>
      </p:sp>
      <p:cxnSp>
        <p:nvCxnSpPr>
          <p:cNvPr id="172" name="Curved Connector 171"/>
          <p:cNvCxnSpPr>
            <a:stCxn id="25" idx="6"/>
            <a:endCxn id="118" idx="4"/>
          </p:cNvCxnSpPr>
          <p:nvPr/>
        </p:nvCxnSpPr>
        <p:spPr>
          <a:xfrm flipV="1">
            <a:off x="7099044" y="3186956"/>
            <a:ext cx="35793" cy="1588067"/>
          </a:xfrm>
          <a:prstGeom prst="curved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5" name="TextBox 174"/>
          <p:cNvSpPr txBox="1"/>
          <p:nvPr/>
        </p:nvSpPr>
        <p:spPr>
          <a:xfrm>
            <a:off x="7263589" y="3348838"/>
            <a:ext cx="148334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 inactive</a:t>
            </a:r>
            <a:br>
              <a:rPr lang="en-AU" sz="1200" dirty="0"/>
            </a:br>
            <a:r>
              <a:rPr lang="en-AU" sz="1200" dirty="0"/>
              <a:t>before repeat threshold time</a:t>
            </a:r>
          </a:p>
        </p:txBody>
      </p:sp>
      <p:cxnSp>
        <p:nvCxnSpPr>
          <p:cNvPr id="43" name="Curved Connector 42"/>
          <p:cNvCxnSpPr>
            <a:stCxn id="22" idx="0"/>
            <a:endCxn id="20" idx="6"/>
          </p:cNvCxnSpPr>
          <p:nvPr/>
        </p:nvCxnSpPr>
        <p:spPr>
          <a:xfrm rot="16200000" flipV="1">
            <a:off x="4230592" y="1032815"/>
            <a:ext cx="388690" cy="207615"/>
          </a:xfrm>
          <a:prstGeom prst="curved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TextBox 46"/>
          <p:cNvSpPr txBox="1"/>
          <p:nvPr/>
        </p:nvSpPr>
        <p:spPr>
          <a:xfrm>
            <a:off x="8293295" y="2192219"/>
            <a:ext cx="14833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</a:t>
            </a:r>
            <a:br>
              <a:rPr lang="en-AU" sz="1200" dirty="0"/>
            </a:br>
            <a:r>
              <a:rPr lang="en-AU" sz="1200" dirty="0"/>
              <a:t>inactive</a:t>
            </a:r>
          </a:p>
        </p:txBody>
      </p:sp>
      <p:sp>
        <p:nvSpPr>
          <p:cNvPr id="48" name="TextBox 47"/>
          <p:cNvSpPr txBox="1"/>
          <p:nvPr/>
        </p:nvSpPr>
        <p:spPr>
          <a:xfrm>
            <a:off x="4369099" y="938758"/>
            <a:ext cx="14833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</a:t>
            </a:r>
            <a:br>
              <a:rPr lang="en-AU" sz="1200" dirty="0"/>
            </a:br>
            <a:r>
              <a:rPr lang="en-AU" sz="1200" dirty="0"/>
              <a:t>inactive</a:t>
            </a:r>
          </a:p>
        </p:txBody>
      </p:sp>
      <p:sp>
        <p:nvSpPr>
          <p:cNvPr id="50" name="TextBox 49"/>
          <p:cNvSpPr txBox="1"/>
          <p:nvPr/>
        </p:nvSpPr>
        <p:spPr>
          <a:xfrm>
            <a:off x="3493588" y="5024316"/>
            <a:ext cx="14833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 active</a:t>
            </a:r>
            <a:br>
              <a:rPr lang="en-AU" sz="1200" dirty="0"/>
            </a:br>
            <a:r>
              <a:rPr lang="en-AU" sz="1200" dirty="0"/>
              <a:t>Timer &lt; DPRESS time</a:t>
            </a:r>
          </a:p>
        </p:txBody>
      </p:sp>
      <p:sp>
        <p:nvSpPr>
          <p:cNvPr id="52" name="TextBox 51"/>
          <p:cNvSpPr txBox="1"/>
          <p:nvPr/>
        </p:nvSpPr>
        <p:spPr>
          <a:xfrm>
            <a:off x="3347141" y="3733625"/>
            <a:ext cx="14833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 inactive</a:t>
            </a:r>
            <a:br>
              <a:rPr lang="en-AU" sz="1200" dirty="0"/>
            </a:br>
            <a:r>
              <a:rPr lang="en-AU" sz="1200" dirty="0"/>
              <a:t>Timer &gt; DPRESS time</a:t>
            </a:r>
          </a:p>
        </p:txBody>
      </p:sp>
      <p:cxnSp>
        <p:nvCxnSpPr>
          <p:cNvPr id="53" name="Curved Connector 52"/>
          <p:cNvCxnSpPr>
            <a:stCxn id="24" idx="2"/>
            <a:endCxn id="70" idx="6"/>
          </p:cNvCxnSpPr>
          <p:nvPr/>
        </p:nvCxnSpPr>
        <p:spPr>
          <a:xfrm rot="10800000">
            <a:off x="3614785" y="2925731"/>
            <a:ext cx="828499" cy="1849292"/>
          </a:xfrm>
          <a:prstGeom prst="curved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Curved Connector 58"/>
          <p:cNvCxnSpPr>
            <a:stCxn id="96" idx="2"/>
            <a:endCxn id="96" idx="0"/>
          </p:cNvCxnSpPr>
          <p:nvPr/>
        </p:nvCxnSpPr>
        <p:spPr>
          <a:xfrm rot="10800000" flipH="1">
            <a:off x="712183" y="1742691"/>
            <a:ext cx="540000" cy="252000"/>
          </a:xfrm>
          <a:prstGeom prst="curvedConnector4">
            <a:avLst>
              <a:gd name="adj1" fmla="val -42333"/>
              <a:gd name="adj2" fmla="val 190714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TextBox 59"/>
          <p:cNvSpPr txBox="1"/>
          <p:nvPr/>
        </p:nvSpPr>
        <p:spPr>
          <a:xfrm>
            <a:off x="326224" y="1281025"/>
            <a:ext cx="148334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200" dirty="0"/>
              <a:t>Switch</a:t>
            </a:r>
            <a:br>
              <a:rPr lang="en-AU" sz="1200" dirty="0"/>
            </a:br>
            <a:r>
              <a:rPr lang="en-AU" sz="1200" dirty="0"/>
              <a:t>active</a:t>
            </a:r>
          </a:p>
        </p:txBody>
      </p:sp>
    </p:spTree>
    <p:extLst>
      <p:ext uri="{BB962C8B-B14F-4D97-AF65-F5344CB8AC3E}">
        <p14:creationId xmlns:p14="http://schemas.microsoft.com/office/powerpoint/2010/main" val="20415747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275</TotalTime>
  <Words>43</Words>
  <Application>Microsoft Office PowerPoint</Application>
  <PresentationFormat>Widescreen</PresentationFormat>
  <Paragraphs>29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Marco Colli</dc:creator>
  <cp:lastModifiedBy>Marco Colli</cp:lastModifiedBy>
  <cp:revision>18</cp:revision>
  <dcterms:created xsi:type="dcterms:W3CDTF">2015-11-27T00:17:41Z</dcterms:created>
  <dcterms:modified xsi:type="dcterms:W3CDTF">2016-04-11T06:48:56Z</dcterms:modified>
</cp:coreProperties>
</file>

<file path=docProps/thumbnail.jpeg>
</file>