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078" autoAdjust="0"/>
  </p:normalViewPr>
  <p:slideViewPr>
    <p:cSldViewPr>
      <p:cViewPr varScale="1">
        <p:scale>
          <a:sx n="71" d="100"/>
          <a:sy n="71" d="100"/>
        </p:scale>
        <p:origin x="-1709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4F904C-4DA9-40CA-9D71-93E4EBD18104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A37164-9B1C-4083-A51E-148BC3CC9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4245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goal</a:t>
            </a:r>
            <a:r>
              <a:rPr lang="en-US" baseline="0" dirty="0" smtClean="0"/>
              <a:t> of this exercise is to build a strong, light, and beautiful table using engineering intuition and some simple computer programs.  At the end of the project each student will have </a:t>
            </a:r>
            <a:r>
              <a:rPr lang="en-US" baseline="0" dirty="0" smtClean="0"/>
              <a:t>built </a:t>
            </a:r>
            <a:r>
              <a:rPr lang="en-US" baseline="0" dirty="0" smtClean="0"/>
              <a:t>and tested their own design and a winner will be determined based on a set of metrics</a:t>
            </a:r>
            <a:r>
              <a:rPr lang="en-US" baseline="0" dirty="0" smtClean="0"/>
              <a:t>.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This bridge is an excellent example of structural integrity and lightweighting on a massive scale.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A37164-9B1C-4083-A51E-148BC3CC9A5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4124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Here is an example of a scale model table being tested </a:t>
            </a:r>
            <a:r>
              <a:rPr lang="en-US" smtClean="0"/>
              <a:t>to failure.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A37164-9B1C-4083-A51E-148BC3CC9A5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2927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How can we do this?  Well, we can use better materials and better geometry.  This is what has happened to bicycles and other products over time: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A37164-9B1C-4083-A51E-148BC3CC9A5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23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We’re going to create scale models of tables using software called 123D Design and 123D Make and then we’ll actually build them out of cardboard and test them.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A37164-9B1C-4083-A51E-148BC3CC9A5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526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F2419-97D3-4D19-BBE0-F3A82295CF85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5E71BE9-270E-4E55-ACC2-059EF95A06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F2419-97D3-4D19-BBE0-F3A82295CF85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1BE9-270E-4E55-ACC2-059EF95A06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F2419-97D3-4D19-BBE0-F3A82295CF85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1BE9-270E-4E55-ACC2-059EF95A06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F2419-97D3-4D19-BBE0-F3A82295CF85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1BE9-270E-4E55-ACC2-059EF95A06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F2419-97D3-4D19-BBE0-F3A82295CF85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E71BE9-270E-4E55-ACC2-059EF95A065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F2419-97D3-4D19-BBE0-F3A82295CF85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1BE9-270E-4E55-ACC2-059EF95A06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F2419-97D3-4D19-BBE0-F3A82295CF85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1BE9-270E-4E55-ACC2-059EF95A06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F2419-97D3-4D19-BBE0-F3A82295CF85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1BE9-270E-4E55-ACC2-059EF95A06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F2419-97D3-4D19-BBE0-F3A82295CF85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1BE9-270E-4E55-ACC2-059EF95A06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F2419-97D3-4D19-BBE0-F3A82295CF85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1BE9-270E-4E55-ACC2-059EF95A065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F2419-97D3-4D19-BBE0-F3A82295CF85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5E71BE9-270E-4E55-ACC2-059EF95A065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B27F2419-97D3-4D19-BBE0-F3A82295CF85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F5E71BE9-270E-4E55-ACC2-059EF95A065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Building a Table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 Investigation Into Strength, Lightweighting, and Design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9991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we doing?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066" y="1752600"/>
            <a:ext cx="6558267" cy="4373563"/>
          </a:xfrm>
        </p:spPr>
      </p:pic>
      <p:sp>
        <p:nvSpPr>
          <p:cNvPr id="5" name="TextBox 4"/>
          <p:cNvSpPr txBox="1"/>
          <p:nvPr/>
        </p:nvSpPr>
        <p:spPr>
          <a:xfrm>
            <a:off x="990600" y="6172200"/>
            <a:ext cx="1905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Photo Credit: Matt Bridger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744397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885825" y="1600200"/>
            <a:ext cx="7372350" cy="4800600"/>
            <a:chOff x="228600" y="1600200"/>
            <a:chExt cx="7372350" cy="480060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600" y="1600200"/>
              <a:ext cx="3600450" cy="4800600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0500" y="1600200"/>
              <a:ext cx="3600450" cy="48006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93777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strength?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7620000" cy="4724400"/>
          </a:xfrm>
        </p:spPr>
        <p:txBody>
          <a:bodyPr>
            <a:normAutofit/>
          </a:bodyPr>
          <a:lstStyle/>
          <a:p>
            <a:r>
              <a:rPr lang="en-US" dirty="0" smtClean="0"/>
              <a:t>“The ability to withstand stress without failure” – Wikipedia</a:t>
            </a:r>
          </a:p>
          <a:p>
            <a:endParaRPr lang="en-US" dirty="0" smtClean="0"/>
          </a:p>
          <a:p>
            <a:r>
              <a:rPr lang="en-US" dirty="0" smtClean="0"/>
              <a:t>Kinds of stress: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/>
              <a:t>Compressive – </a:t>
            </a:r>
            <a:r>
              <a:rPr lang="en-US" dirty="0" smtClean="0"/>
              <a:t>Crushing</a:t>
            </a:r>
            <a:endParaRPr lang="en-US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Tensile </a:t>
            </a:r>
            <a:r>
              <a:rPr lang="en-US" dirty="0" smtClean="0"/>
              <a:t>– Pulling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Shear </a:t>
            </a:r>
            <a:r>
              <a:rPr lang="en-US" dirty="0" smtClean="0"/>
              <a:t>– Sliding</a:t>
            </a:r>
          </a:p>
          <a:p>
            <a:endParaRPr lang="en-US" dirty="0" smtClean="0"/>
          </a:p>
          <a:p>
            <a:r>
              <a:rPr lang="en-US" dirty="0" smtClean="0"/>
              <a:t>All structures undergo some combination of these kinds of stresses</a:t>
            </a:r>
          </a:p>
          <a:p>
            <a:r>
              <a:rPr lang="en-US" dirty="0" smtClean="0"/>
              <a:t>Different materials stand up to these forces in different ways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834147"/>
            <a:ext cx="2971800" cy="179133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7355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Lightweighting?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less material without adversely affecting </a:t>
            </a:r>
            <a:r>
              <a:rPr lang="en-US" dirty="0" smtClean="0"/>
              <a:t>strength</a:t>
            </a:r>
            <a:endParaRPr lang="en-US" dirty="0" smtClean="0"/>
          </a:p>
        </p:txBody>
      </p:sp>
      <p:grpSp>
        <p:nvGrpSpPr>
          <p:cNvPr id="6" name="Group 5"/>
          <p:cNvGrpSpPr/>
          <p:nvPr/>
        </p:nvGrpSpPr>
        <p:grpSpPr>
          <a:xfrm>
            <a:off x="449263" y="2590800"/>
            <a:ext cx="8245475" cy="2667000"/>
            <a:chOff x="533400" y="3352800"/>
            <a:chExt cx="8245475" cy="26670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3400" y="3352800"/>
              <a:ext cx="3556000" cy="266700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1000" y="3352800"/>
              <a:ext cx="4587875" cy="2667000"/>
            </a:xfrm>
            <a:prstGeom prst="rect">
              <a:avLst/>
            </a:prstGeom>
          </p:spPr>
        </p:pic>
      </p:grpSp>
      <p:sp>
        <p:nvSpPr>
          <p:cNvPr id="7" name="TextBox 6"/>
          <p:cNvSpPr txBox="1"/>
          <p:nvPr/>
        </p:nvSpPr>
        <p:spPr>
          <a:xfrm>
            <a:off x="449263" y="5334000"/>
            <a:ext cx="1905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Photo Credit: Wikipedia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047597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how do we do this?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117" y="1678920"/>
            <a:ext cx="3764747" cy="202355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3004" y="2848308"/>
            <a:ext cx="3959693" cy="212833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6461" y="3862219"/>
            <a:ext cx="3251200" cy="2438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191000" y="1489940"/>
            <a:ext cx="2049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123D Design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670698" y="2234564"/>
            <a:ext cx="152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123D Make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690245" y="3048000"/>
            <a:ext cx="22251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Cardboard + Glue</a:t>
            </a:r>
            <a:endParaRPr lang="en-US" b="1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5670698" y="1905000"/>
            <a:ext cx="349102" cy="3295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6548863" y="2683526"/>
            <a:ext cx="349102" cy="3295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112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268</TotalTime>
  <Words>247</Words>
  <Application>Microsoft Office PowerPoint</Application>
  <PresentationFormat>On-screen Show (4:3)</PresentationFormat>
  <Paragraphs>32</Paragraphs>
  <Slides>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Essential</vt:lpstr>
      <vt:lpstr>Building a Table</vt:lpstr>
      <vt:lpstr>What are we doing?</vt:lpstr>
      <vt:lpstr>Example</vt:lpstr>
      <vt:lpstr>What is strength?</vt:lpstr>
      <vt:lpstr>What is Lightweighting?</vt:lpstr>
      <vt:lpstr>So how do we do this?</vt:lpstr>
    </vt:vector>
  </TitlesOfParts>
  <Company>Autodesk,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 a Table</dc:title>
  <dc:creator>Adam Kenvarg (Contingent)</dc:creator>
  <cp:lastModifiedBy>Adam Kenvarg (Contingent)</cp:lastModifiedBy>
  <cp:revision>11</cp:revision>
  <dcterms:created xsi:type="dcterms:W3CDTF">2013-02-05T17:14:47Z</dcterms:created>
  <dcterms:modified xsi:type="dcterms:W3CDTF">2013-02-05T21:49:52Z</dcterms:modified>
</cp:coreProperties>
</file>