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4" r:id="rId6"/>
    <p:sldId id="258" r:id="rId7"/>
    <p:sldId id="265" r:id="rId8"/>
    <p:sldId id="259" r:id="rId9"/>
    <p:sldId id="266" r:id="rId10"/>
    <p:sldId id="260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D168-7D0C-443D-92FE-D1A06AC4D849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DF2F-E10C-4C91-A499-E13928721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5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D168-7D0C-443D-92FE-D1A06AC4D849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DF2F-E10C-4C91-A499-E13928721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3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D168-7D0C-443D-92FE-D1A06AC4D849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DF2F-E10C-4C91-A499-E13928721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D168-7D0C-443D-92FE-D1A06AC4D849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DF2F-E10C-4C91-A499-E13928721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9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D168-7D0C-443D-92FE-D1A06AC4D849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DF2F-E10C-4C91-A499-E13928721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95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D168-7D0C-443D-92FE-D1A06AC4D849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DF2F-E10C-4C91-A499-E13928721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94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D168-7D0C-443D-92FE-D1A06AC4D849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DF2F-E10C-4C91-A499-E13928721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D168-7D0C-443D-92FE-D1A06AC4D849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DF2F-E10C-4C91-A499-E13928721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8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D168-7D0C-443D-92FE-D1A06AC4D849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DF2F-E10C-4C91-A499-E13928721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2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D168-7D0C-443D-92FE-D1A06AC4D849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DF2F-E10C-4C91-A499-E13928721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5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D168-7D0C-443D-92FE-D1A06AC4D849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DF2F-E10C-4C91-A499-E13928721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0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DD168-7D0C-443D-92FE-D1A06AC4D849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CDF2F-E10C-4C91-A499-E13928721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2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4438"/>
            <a:ext cx="9144000" cy="2387600"/>
          </a:xfrm>
        </p:spPr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It’s In Your Mind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55" b="95152" l="9964" r="89991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692" y="581024"/>
            <a:ext cx="7187417" cy="539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The Cerebellum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You will need…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55" b="95152" l="9964" r="89991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33" y="3672567"/>
            <a:ext cx="4243567" cy="318543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0355832">
            <a:off x="8272363" y="5255759"/>
            <a:ext cx="1476375" cy="66675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6" y="3198664"/>
            <a:ext cx="4765056" cy="2390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12" y="1069291"/>
            <a:ext cx="2588083" cy="3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79" y="275916"/>
            <a:ext cx="6427738" cy="6363276"/>
          </a:xfrm>
        </p:spPr>
      </p:pic>
      <p:sp>
        <p:nvSpPr>
          <p:cNvPr id="5" name="Oval 4"/>
          <p:cNvSpPr/>
          <p:nvPr/>
        </p:nvSpPr>
        <p:spPr>
          <a:xfrm>
            <a:off x="4181707" y="2453267"/>
            <a:ext cx="2698596" cy="13269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Arrow 6"/>
          <p:cNvSpPr/>
          <p:nvPr/>
        </p:nvSpPr>
        <p:spPr>
          <a:xfrm>
            <a:off x="6880303" y="2383739"/>
            <a:ext cx="3060192" cy="1396523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bg1"/>
                </a:solidFill>
              </a:rPr>
              <a:t>Limbic System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2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The Limbic System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11" y="1764665"/>
            <a:ext cx="8514806" cy="43513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entury Gothic" panose="020B0502020202020204" pitchFamily="34" charset="0"/>
              </a:rPr>
              <a:t>Will chance be on your side?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If you roll…</a:t>
            </a:r>
          </a:p>
          <a:p>
            <a:pPr marL="0" indent="0">
              <a:buNone/>
            </a:pPr>
            <a:r>
              <a:rPr lang="en-GB" b="1" dirty="0" smtClean="0">
                <a:latin typeface="Century Gothic" panose="020B0502020202020204" pitchFamily="34" charset="0"/>
              </a:rPr>
              <a:t>1 or 2- </a:t>
            </a:r>
            <a:r>
              <a:rPr lang="en-GB" dirty="0" smtClean="0">
                <a:latin typeface="Century Gothic" panose="020B0502020202020204" pitchFamily="34" charset="0"/>
              </a:rPr>
              <a:t>take a sweet from the player on your left</a:t>
            </a:r>
          </a:p>
          <a:p>
            <a:pPr marL="0" indent="0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entury Gothic" panose="020B0502020202020204" pitchFamily="34" charset="0"/>
              </a:rPr>
              <a:t>3 or 4- </a:t>
            </a:r>
            <a:r>
              <a:rPr lang="en-GB" dirty="0" smtClean="0">
                <a:latin typeface="Century Gothic" panose="020B0502020202020204" pitchFamily="34" charset="0"/>
              </a:rPr>
              <a:t>keep your sweets</a:t>
            </a:r>
          </a:p>
          <a:p>
            <a:pPr marL="0" indent="0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entury Gothic" panose="020B0502020202020204" pitchFamily="34" charset="0"/>
              </a:rPr>
              <a:t>5 or 6- </a:t>
            </a:r>
            <a:r>
              <a:rPr lang="en-GB" dirty="0" smtClean="0">
                <a:latin typeface="Century Gothic" panose="020B0502020202020204" pitchFamily="34" charset="0"/>
              </a:rPr>
              <a:t>give a sweet to the player on your left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55" b="95152" l="9964" r="89991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33" y="3672567"/>
            <a:ext cx="4243567" cy="3185433"/>
          </a:xfrm>
          <a:prstGeom prst="rect">
            <a:avLst/>
          </a:prstGeom>
        </p:spPr>
      </p:pic>
      <p:sp>
        <p:nvSpPr>
          <p:cNvPr id="6" name="12-Point Star 5"/>
          <p:cNvSpPr/>
          <p:nvPr/>
        </p:nvSpPr>
        <p:spPr>
          <a:xfrm>
            <a:off x="9448800" y="4579483"/>
            <a:ext cx="628650" cy="621167"/>
          </a:xfrm>
          <a:prstGeom prst="star1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6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2412"/>
          <a:stretch/>
        </p:blipFill>
        <p:spPr>
          <a:xfrm>
            <a:off x="2781115" y="392848"/>
            <a:ext cx="6039688" cy="6016660"/>
          </a:xfrm>
        </p:spPr>
      </p:pic>
      <p:sp>
        <p:nvSpPr>
          <p:cNvPr id="5" name="Right Arrow 4"/>
          <p:cNvSpPr/>
          <p:nvPr/>
        </p:nvSpPr>
        <p:spPr>
          <a:xfrm>
            <a:off x="1137424" y="1661588"/>
            <a:ext cx="2943922" cy="115972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Frontal Lobe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17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The Frontal Lobe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90687"/>
            <a:ext cx="7762875" cy="473868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Aft>
                <a:spcPts val="800"/>
              </a:spcAft>
              <a:buNone/>
            </a:pPr>
            <a:r>
              <a:rPr lang="en-GB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GREEN BLUE BLACK YELLOW PURPLE ORANGE RED PINK YELLOW ORANGE RED BLUE BLACK BROWN GREEN GREY BLUE PINK RED </a:t>
            </a:r>
            <a:endParaRPr lang="en-GB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55" b="95152" l="9964" r="89991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89" y="3672567"/>
            <a:ext cx="4243567" cy="318543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7492137">
            <a:off x="9872561" y="3339192"/>
            <a:ext cx="1476375" cy="66675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The Frontal Lobe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10233" cy="43513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rgbClr val="FF66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</a:t>
            </a:r>
            <a:r>
              <a:rPr lang="en-GB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YELLOW</a:t>
            </a:r>
            <a:r>
              <a:rPr lang="en-GB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r>
              <a:rPr lang="en-GB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A6A6A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en-GB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PINK </a:t>
            </a:r>
            <a:r>
              <a:rPr lang="en-GB" sz="36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</a:t>
            </a:r>
            <a:r>
              <a:rPr lang="en-GB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ED7D3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en-GB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843C0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</a:t>
            </a:r>
            <a:r>
              <a:rPr lang="en-GB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PURPLE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GREY </a:t>
            </a:r>
            <a:r>
              <a:rPr lang="en-GB" sz="3600" b="1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</a:t>
            </a:r>
            <a:r>
              <a:rPr lang="en-GB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PINK</a:t>
            </a:r>
            <a:r>
              <a:rPr lang="en-GB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ED7D3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YELLOW</a:t>
            </a:r>
            <a:r>
              <a:rPr lang="en-GB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FF66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r>
              <a:rPr lang="en-GB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PURPLE </a:t>
            </a:r>
            <a:r>
              <a:rPr lang="en-GB" sz="3600" b="1" dirty="0">
                <a:solidFill>
                  <a:srgbClr val="A5A5A5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ORANGE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</a:t>
            </a:r>
            <a:r>
              <a:rPr lang="en-GB" sz="3600" b="1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YELLOW</a:t>
            </a:r>
            <a:r>
              <a:rPr lang="en-GB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en-GB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55" b="95152" l="9964" r="89991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33" y="3672567"/>
            <a:ext cx="4243567" cy="318543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7492137">
            <a:off x="9872561" y="3339192"/>
            <a:ext cx="1476375" cy="66675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2412"/>
          <a:stretch/>
        </p:blipFill>
        <p:spPr>
          <a:xfrm>
            <a:off x="2781115" y="392848"/>
            <a:ext cx="6039688" cy="6016660"/>
          </a:xfrm>
        </p:spPr>
      </p:pic>
      <p:sp>
        <p:nvSpPr>
          <p:cNvPr id="5" name="Right Arrow 4"/>
          <p:cNvSpPr/>
          <p:nvPr/>
        </p:nvSpPr>
        <p:spPr>
          <a:xfrm rot="3811075">
            <a:off x="5835448" y="403149"/>
            <a:ext cx="1993573" cy="131115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Parietal Lobe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53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The Parietal Lobe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55" b="95152" l="9964" r="89991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33" y="3672567"/>
            <a:ext cx="4243567" cy="318543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3653855">
            <a:off x="8148536" y="3829843"/>
            <a:ext cx="1476375" cy="66675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rot="20414493">
            <a:off x="504824" y="3420267"/>
            <a:ext cx="3552826" cy="1485900"/>
          </a:xfrm>
          <a:custGeom>
            <a:avLst/>
            <a:gdLst>
              <a:gd name="connsiteX0" fmla="*/ 2824163 w 3552826"/>
              <a:gd name="connsiteY0" fmla="*/ 0 h 1485900"/>
              <a:gd name="connsiteX1" fmla="*/ 3552826 w 3552826"/>
              <a:gd name="connsiteY1" fmla="*/ 742950 h 1485900"/>
              <a:gd name="connsiteX2" fmla="*/ 2824163 w 3552826"/>
              <a:gd name="connsiteY2" fmla="*/ 1485900 h 1485900"/>
              <a:gd name="connsiteX3" fmla="*/ 2308921 w 3552826"/>
              <a:gd name="connsiteY3" fmla="*/ 1268295 h 1485900"/>
              <a:gd name="connsiteX4" fmla="*/ 2300024 w 3552826"/>
              <a:gd name="connsiteY4" fmla="*/ 1257300 h 1485900"/>
              <a:gd name="connsiteX5" fmla="*/ 169866 w 3552826"/>
              <a:gd name="connsiteY5" fmla="*/ 1257300 h 1485900"/>
              <a:gd name="connsiteX6" fmla="*/ 0 w 3552826"/>
              <a:gd name="connsiteY6" fmla="*/ 1087434 h 1485900"/>
              <a:gd name="connsiteX7" fmla="*/ 0 w 3552826"/>
              <a:gd name="connsiteY7" fmla="*/ 407991 h 1485900"/>
              <a:gd name="connsiteX8" fmla="*/ 169866 w 3552826"/>
              <a:gd name="connsiteY8" fmla="*/ 238125 h 1485900"/>
              <a:gd name="connsiteX9" fmla="*/ 2292316 w 3552826"/>
              <a:gd name="connsiteY9" fmla="*/ 238125 h 1485900"/>
              <a:gd name="connsiteX10" fmla="*/ 2308921 w 3552826"/>
              <a:gd name="connsiteY10" fmla="*/ 217605 h 1485900"/>
              <a:gd name="connsiteX11" fmla="*/ 2824163 w 3552826"/>
              <a:gd name="connsiteY11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2826" h="1485900">
                <a:moveTo>
                  <a:pt x="2824163" y="0"/>
                </a:moveTo>
                <a:cubicBezTo>
                  <a:pt x="3226592" y="0"/>
                  <a:pt x="3552826" y="332630"/>
                  <a:pt x="3552826" y="742950"/>
                </a:cubicBezTo>
                <a:cubicBezTo>
                  <a:pt x="3552826" y="1153270"/>
                  <a:pt x="3226592" y="1485900"/>
                  <a:pt x="2824163" y="1485900"/>
                </a:cubicBezTo>
                <a:cubicBezTo>
                  <a:pt x="2622949" y="1485900"/>
                  <a:pt x="2440783" y="1402743"/>
                  <a:pt x="2308921" y="1268295"/>
                </a:cubicBezTo>
                <a:lnTo>
                  <a:pt x="2300024" y="1257300"/>
                </a:lnTo>
                <a:lnTo>
                  <a:pt x="169866" y="1257300"/>
                </a:lnTo>
                <a:cubicBezTo>
                  <a:pt x="76052" y="1257300"/>
                  <a:pt x="0" y="1181248"/>
                  <a:pt x="0" y="1087434"/>
                </a:cubicBezTo>
                <a:lnTo>
                  <a:pt x="0" y="407991"/>
                </a:lnTo>
                <a:cubicBezTo>
                  <a:pt x="0" y="314177"/>
                  <a:pt x="76052" y="238125"/>
                  <a:pt x="169866" y="238125"/>
                </a:cubicBezTo>
                <a:lnTo>
                  <a:pt x="2292316" y="238125"/>
                </a:lnTo>
                <a:lnTo>
                  <a:pt x="2308921" y="217605"/>
                </a:lnTo>
                <a:cubicBezTo>
                  <a:pt x="2440783" y="83157"/>
                  <a:pt x="2622949" y="0"/>
                  <a:pt x="2824163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rot="20222903" flipH="1">
            <a:off x="5184812" y="1659572"/>
            <a:ext cx="3552826" cy="1485900"/>
          </a:xfrm>
          <a:custGeom>
            <a:avLst/>
            <a:gdLst>
              <a:gd name="connsiteX0" fmla="*/ 2824163 w 3552826"/>
              <a:gd name="connsiteY0" fmla="*/ 0 h 1485900"/>
              <a:gd name="connsiteX1" fmla="*/ 3552826 w 3552826"/>
              <a:gd name="connsiteY1" fmla="*/ 742950 h 1485900"/>
              <a:gd name="connsiteX2" fmla="*/ 2824163 w 3552826"/>
              <a:gd name="connsiteY2" fmla="*/ 1485900 h 1485900"/>
              <a:gd name="connsiteX3" fmla="*/ 2308921 w 3552826"/>
              <a:gd name="connsiteY3" fmla="*/ 1268295 h 1485900"/>
              <a:gd name="connsiteX4" fmla="*/ 2300024 w 3552826"/>
              <a:gd name="connsiteY4" fmla="*/ 1257300 h 1485900"/>
              <a:gd name="connsiteX5" fmla="*/ 169866 w 3552826"/>
              <a:gd name="connsiteY5" fmla="*/ 1257300 h 1485900"/>
              <a:gd name="connsiteX6" fmla="*/ 0 w 3552826"/>
              <a:gd name="connsiteY6" fmla="*/ 1087434 h 1485900"/>
              <a:gd name="connsiteX7" fmla="*/ 0 w 3552826"/>
              <a:gd name="connsiteY7" fmla="*/ 407991 h 1485900"/>
              <a:gd name="connsiteX8" fmla="*/ 169866 w 3552826"/>
              <a:gd name="connsiteY8" fmla="*/ 238125 h 1485900"/>
              <a:gd name="connsiteX9" fmla="*/ 2292316 w 3552826"/>
              <a:gd name="connsiteY9" fmla="*/ 238125 h 1485900"/>
              <a:gd name="connsiteX10" fmla="*/ 2308921 w 3552826"/>
              <a:gd name="connsiteY10" fmla="*/ 217605 h 1485900"/>
              <a:gd name="connsiteX11" fmla="*/ 2824163 w 3552826"/>
              <a:gd name="connsiteY11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2826" h="1485900">
                <a:moveTo>
                  <a:pt x="2824163" y="0"/>
                </a:moveTo>
                <a:cubicBezTo>
                  <a:pt x="3226592" y="0"/>
                  <a:pt x="3552826" y="332630"/>
                  <a:pt x="3552826" y="742950"/>
                </a:cubicBezTo>
                <a:cubicBezTo>
                  <a:pt x="3552826" y="1153270"/>
                  <a:pt x="3226592" y="1485900"/>
                  <a:pt x="2824163" y="1485900"/>
                </a:cubicBezTo>
                <a:cubicBezTo>
                  <a:pt x="2622949" y="1485900"/>
                  <a:pt x="2440783" y="1402743"/>
                  <a:pt x="2308921" y="1268295"/>
                </a:cubicBezTo>
                <a:lnTo>
                  <a:pt x="2300024" y="1257300"/>
                </a:lnTo>
                <a:lnTo>
                  <a:pt x="169866" y="1257300"/>
                </a:lnTo>
                <a:cubicBezTo>
                  <a:pt x="76052" y="1257300"/>
                  <a:pt x="0" y="1181248"/>
                  <a:pt x="0" y="1087434"/>
                </a:cubicBezTo>
                <a:lnTo>
                  <a:pt x="0" y="407991"/>
                </a:lnTo>
                <a:cubicBezTo>
                  <a:pt x="0" y="314177"/>
                  <a:pt x="76052" y="238125"/>
                  <a:pt x="169866" y="238125"/>
                </a:cubicBezTo>
                <a:lnTo>
                  <a:pt x="2292316" y="238125"/>
                </a:lnTo>
                <a:lnTo>
                  <a:pt x="2308921" y="217605"/>
                </a:lnTo>
                <a:cubicBezTo>
                  <a:pt x="2440783" y="83157"/>
                  <a:pt x="2622949" y="0"/>
                  <a:pt x="2824163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936340" y="3449410"/>
            <a:ext cx="352425" cy="342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405850" y="3779375"/>
            <a:ext cx="352425" cy="342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374490" y="3297010"/>
            <a:ext cx="352425" cy="342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053917" y="3514043"/>
            <a:ext cx="352425" cy="342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613144" y="2954110"/>
            <a:ext cx="352425" cy="342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686415" y="4097019"/>
            <a:ext cx="352425" cy="342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811752" y="3417425"/>
            <a:ext cx="352425" cy="342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948368" y="2761568"/>
            <a:ext cx="352425" cy="342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368609" y="2341250"/>
            <a:ext cx="352425" cy="342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582177" y="4189461"/>
            <a:ext cx="2943225" cy="1143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27878" y="6506490"/>
            <a:ext cx="967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movement of neurotransmitters (chemical messages) across a synapse (gap between nerves)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3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2412"/>
          <a:stretch/>
        </p:blipFill>
        <p:spPr>
          <a:xfrm>
            <a:off x="2781115" y="392848"/>
            <a:ext cx="6039688" cy="6016660"/>
          </a:xfrm>
        </p:spPr>
      </p:pic>
      <p:sp>
        <p:nvSpPr>
          <p:cNvPr id="5" name="Right Arrow 4"/>
          <p:cNvSpPr/>
          <p:nvPr/>
        </p:nvSpPr>
        <p:spPr>
          <a:xfrm rot="1067663">
            <a:off x="1750741" y="1973822"/>
            <a:ext cx="2943922" cy="115972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Temporal Lobe</a:t>
            </a:r>
            <a:endParaRPr lang="en-GB" dirty="0"/>
          </a:p>
        </p:txBody>
      </p:sp>
      <p:sp>
        <p:nvSpPr>
          <p:cNvPr id="2" name="Left Arrow 1"/>
          <p:cNvSpPr/>
          <p:nvPr/>
        </p:nvSpPr>
        <p:spPr>
          <a:xfrm>
            <a:off x="7680960" y="2553685"/>
            <a:ext cx="2694432" cy="120700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Occipital Lobe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0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The Temporal &amp; Occipital Lobes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55" b="95152" l="9964" r="89991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33" y="3672567"/>
            <a:ext cx="4243567" cy="318543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0355832">
            <a:off x="7824687" y="5046209"/>
            <a:ext cx="1476375" cy="66675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 rot="18848335">
            <a:off x="9948762" y="3961233"/>
            <a:ext cx="1476375" cy="66675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1038" t="41445" r="30668" b="7771"/>
          <a:stretch/>
        </p:blipFill>
        <p:spPr>
          <a:xfrm>
            <a:off x="581025" y="1433852"/>
            <a:ext cx="7124700" cy="53148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41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2412"/>
          <a:stretch/>
        </p:blipFill>
        <p:spPr>
          <a:xfrm>
            <a:off x="2781115" y="392848"/>
            <a:ext cx="6039688" cy="6016660"/>
          </a:xfrm>
        </p:spPr>
      </p:pic>
      <p:sp>
        <p:nvSpPr>
          <p:cNvPr id="7" name="Left Arrow 6"/>
          <p:cNvSpPr/>
          <p:nvPr/>
        </p:nvSpPr>
        <p:spPr>
          <a:xfrm>
            <a:off x="7559040" y="3492469"/>
            <a:ext cx="2694432" cy="120700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Cerebellum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8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134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Office Theme</vt:lpstr>
      <vt:lpstr>It’s In Your Mind</vt:lpstr>
      <vt:lpstr>PowerPoint Presentation</vt:lpstr>
      <vt:lpstr>The Frontal Lobe</vt:lpstr>
      <vt:lpstr>The Frontal Lobe</vt:lpstr>
      <vt:lpstr>PowerPoint Presentation</vt:lpstr>
      <vt:lpstr>The Parietal Lobe</vt:lpstr>
      <vt:lpstr>PowerPoint Presentation</vt:lpstr>
      <vt:lpstr>The Temporal &amp; Occipital Lobes</vt:lpstr>
      <vt:lpstr>PowerPoint Presentation</vt:lpstr>
      <vt:lpstr>The Cerebellum</vt:lpstr>
      <vt:lpstr>PowerPoint Presentation</vt:lpstr>
      <vt:lpstr>The Limbic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In Your Mind</dc:title>
  <dc:creator>Jennifer Baker-Jones</dc:creator>
  <cp:lastModifiedBy>Jennifer Baker-Jones</cp:lastModifiedBy>
  <cp:revision>12</cp:revision>
  <dcterms:created xsi:type="dcterms:W3CDTF">2019-08-27T11:10:49Z</dcterms:created>
  <dcterms:modified xsi:type="dcterms:W3CDTF">2019-09-04T10:40:36Z</dcterms:modified>
</cp:coreProperties>
</file>