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04" y="-19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5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9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6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0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9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9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6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8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6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9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0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5E13D-FAC5-4A89-8627-70F630B946E3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B36FC-C4EE-4F3F-9B5C-9E6F44F05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3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6073" y="3316941"/>
            <a:ext cx="6081712" cy="547482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06073" y="448235"/>
            <a:ext cx="6081712" cy="565811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6164" y="3173507"/>
            <a:ext cx="5974136" cy="326315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161067" y="4330428"/>
            <a:ext cx="2365001" cy="971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Broadway" panose="04040905080B02020502" pitchFamily="82" charset="0"/>
              </a:rPr>
              <a:t>Charismatic, Curious &amp; Imaginative</a:t>
            </a:r>
            <a:endParaRPr lang="en-US" sz="2000" dirty="0">
              <a:latin typeface="Broadway" panose="04040905080B02020502" pitchFamily="82" charset="0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469702" y="2632970"/>
            <a:ext cx="2454823" cy="94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Broadway" panose="04040905080B02020502" pitchFamily="82" charset="0"/>
              </a:rPr>
              <a:t>Bold, </a:t>
            </a:r>
            <a:br>
              <a:rPr lang="en-US" sz="2000" dirty="0" smtClean="0">
                <a:latin typeface="Broadway" panose="04040905080B02020502" pitchFamily="82" charset="0"/>
              </a:rPr>
            </a:br>
            <a:r>
              <a:rPr lang="en-US" sz="2000" dirty="0" smtClean="0">
                <a:latin typeface="Broadway" panose="04040905080B02020502" pitchFamily="82" charset="0"/>
              </a:rPr>
              <a:t>Perceptive &amp; Tactical</a:t>
            </a: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2083664" y="1077786"/>
            <a:ext cx="2600425" cy="705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Broadway" panose="04040905080B02020502" pitchFamily="82" charset="0"/>
              </a:rPr>
              <a:t>Goal Oriented, Clever &amp; Caring</a:t>
            </a: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178955" y="5984267"/>
            <a:ext cx="2323751" cy="966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Broadway" panose="04040905080B02020502" pitchFamily="82" charset="0"/>
              </a:rPr>
              <a:t>Decisive, Outgoing &amp; Efficient</a:t>
            </a:r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3889249" y="2598181"/>
            <a:ext cx="2843704" cy="1305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Broadway" panose="04040905080B02020502" pitchFamily="82" charset="0"/>
              </a:rPr>
              <a:t>Open minded, Considerate &amp; Sympathetic</a:t>
            </a: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4412576" y="6022899"/>
            <a:ext cx="2273322" cy="9207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latin typeface="Broadway" panose="04040905080B02020502" pitchFamily="82" charset="0"/>
              </a:rPr>
              <a:t>T</a:t>
            </a:r>
            <a:r>
              <a:rPr lang="en-US" sz="2000" dirty="0" smtClean="0">
                <a:latin typeface="Broadway" panose="04040905080B02020502" pitchFamily="82" charset="0"/>
              </a:rPr>
              <a:t>houghtful, Tolerant &amp; Rational</a:t>
            </a:r>
          </a:p>
        </p:txBody>
      </p:sp>
      <p:sp>
        <p:nvSpPr>
          <p:cNvPr id="17" name="Content Placeholder 4"/>
          <p:cNvSpPr txBox="1">
            <a:spLocks/>
          </p:cNvSpPr>
          <p:nvPr/>
        </p:nvSpPr>
        <p:spPr>
          <a:xfrm>
            <a:off x="383513" y="7703185"/>
            <a:ext cx="1922578" cy="94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latin typeface="Broadway" panose="04040905080B02020502" pitchFamily="82" charset="0"/>
              </a:rPr>
              <a:t>S</a:t>
            </a:r>
            <a:r>
              <a:rPr lang="en-US" sz="2000" dirty="0" smtClean="0">
                <a:latin typeface="Broadway" panose="04040905080B02020502" pitchFamily="82" charset="0"/>
              </a:rPr>
              <a:t>trong, </a:t>
            </a:r>
            <a:br>
              <a:rPr lang="en-US" sz="2000" dirty="0" smtClean="0">
                <a:latin typeface="Broadway" panose="04040905080B02020502" pitchFamily="82" charset="0"/>
              </a:rPr>
            </a:br>
            <a:r>
              <a:rPr lang="en-US" sz="2000" dirty="0" smtClean="0">
                <a:latin typeface="Broadway" panose="04040905080B02020502" pitchFamily="82" charset="0"/>
              </a:rPr>
              <a:t>Candid &amp; Visionary</a:t>
            </a:r>
          </a:p>
        </p:txBody>
      </p:sp>
      <p:sp>
        <p:nvSpPr>
          <p:cNvPr id="18" name="Content Placeholder 4"/>
          <p:cNvSpPr txBox="1">
            <a:spLocks/>
          </p:cNvSpPr>
          <p:nvPr/>
        </p:nvSpPr>
        <p:spPr>
          <a:xfrm>
            <a:off x="4478956" y="4328868"/>
            <a:ext cx="2091576" cy="974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Broadway" panose="04040905080B02020502" pitchFamily="82" charset="0"/>
              </a:rPr>
              <a:t>Insightful, Loyal &amp; Loving</a:t>
            </a:r>
          </a:p>
        </p:txBody>
      </p:sp>
      <p:sp>
        <p:nvSpPr>
          <p:cNvPr id="31" name="Oval 30"/>
          <p:cNvSpPr/>
          <p:nvPr/>
        </p:nvSpPr>
        <p:spPr>
          <a:xfrm>
            <a:off x="3279752" y="761103"/>
            <a:ext cx="247650" cy="234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564619" y="2304261"/>
            <a:ext cx="247650" cy="234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221719" y="4007366"/>
            <a:ext cx="247650" cy="234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221719" y="5710471"/>
            <a:ext cx="247650" cy="234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221719" y="7413576"/>
            <a:ext cx="247650" cy="234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2002772" y="1921025"/>
            <a:ext cx="2722402" cy="6882871"/>
            <a:chOff x="2098022" y="1921025"/>
            <a:chExt cx="2722402" cy="6882871"/>
          </a:xfrm>
        </p:grpSpPr>
        <p:sp>
          <p:nvSpPr>
            <p:cNvPr id="47" name="Isosceles Triangle 46"/>
            <p:cNvSpPr/>
            <p:nvPr/>
          </p:nvSpPr>
          <p:spPr>
            <a:xfrm rot="10800000">
              <a:off x="3996738" y="7104284"/>
              <a:ext cx="823686" cy="1656054"/>
            </a:xfrm>
            <a:prstGeom prst="triangle">
              <a:avLst>
                <a:gd name="adj" fmla="val 46474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Isosceles Triangle 44"/>
            <p:cNvSpPr/>
            <p:nvPr/>
          </p:nvSpPr>
          <p:spPr>
            <a:xfrm rot="10800000">
              <a:off x="3970997" y="5322084"/>
              <a:ext cx="720803" cy="3347143"/>
            </a:xfrm>
            <a:prstGeom prst="triangle">
              <a:avLst>
                <a:gd name="adj" fmla="val 46474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Isosceles Triangle 45"/>
            <p:cNvSpPr/>
            <p:nvPr/>
          </p:nvSpPr>
          <p:spPr>
            <a:xfrm rot="10800000">
              <a:off x="2098022" y="7104284"/>
              <a:ext cx="871658" cy="1656054"/>
            </a:xfrm>
            <a:prstGeom prst="triangle">
              <a:avLst>
                <a:gd name="adj" fmla="val 46474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43"/>
            <p:cNvSpPr/>
            <p:nvPr/>
          </p:nvSpPr>
          <p:spPr>
            <a:xfrm rot="10800000">
              <a:off x="2294917" y="5316486"/>
              <a:ext cx="636662" cy="3347143"/>
            </a:xfrm>
            <a:prstGeom prst="triangle">
              <a:avLst>
                <a:gd name="adj" fmla="val 46474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Isosceles Triangle 41"/>
            <p:cNvSpPr/>
            <p:nvPr/>
          </p:nvSpPr>
          <p:spPr>
            <a:xfrm rot="10800000">
              <a:off x="2525345" y="3590290"/>
              <a:ext cx="673372" cy="4482529"/>
            </a:xfrm>
            <a:prstGeom prst="triangl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Isosceles Triangle 42"/>
            <p:cNvSpPr/>
            <p:nvPr/>
          </p:nvSpPr>
          <p:spPr>
            <a:xfrm rot="10800000">
              <a:off x="3814583" y="3590290"/>
              <a:ext cx="604122" cy="4482529"/>
            </a:xfrm>
            <a:prstGeom prst="triangl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 rot="10800000">
              <a:off x="2896280" y="2450651"/>
              <a:ext cx="510757" cy="6212979"/>
            </a:xfrm>
            <a:prstGeom prst="triangl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/>
            <p:cNvSpPr/>
            <p:nvPr/>
          </p:nvSpPr>
          <p:spPr>
            <a:xfrm rot="10800000">
              <a:off x="3563175" y="2450651"/>
              <a:ext cx="510757" cy="6212980"/>
            </a:xfrm>
            <a:prstGeom prst="triangl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2581175" y="1921025"/>
              <a:ext cx="1818479" cy="6870736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Isosceles Triangle 47"/>
            <p:cNvSpPr/>
            <p:nvPr/>
          </p:nvSpPr>
          <p:spPr>
            <a:xfrm>
              <a:off x="3016167" y="4646184"/>
              <a:ext cx="925921" cy="4157712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4"/>
          <p:cNvSpPr txBox="1">
            <a:spLocks/>
          </p:cNvSpPr>
          <p:nvPr/>
        </p:nvSpPr>
        <p:spPr>
          <a:xfrm>
            <a:off x="4272001" y="7710717"/>
            <a:ext cx="2553406" cy="1107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Broadway" panose="04040905080B02020502" pitchFamily="82" charset="0"/>
              </a:rPr>
              <a:t>Steadfast, Careful &amp; Practical</a:t>
            </a:r>
          </a:p>
        </p:txBody>
      </p:sp>
      <p:sp>
        <p:nvSpPr>
          <p:cNvPr id="49" name="Oval 48"/>
          <p:cNvSpPr/>
          <p:nvPr/>
        </p:nvSpPr>
        <p:spPr>
          <a:xfrm>
            <a:off x="5184119" y="2304261"/>
            <a:ext cx="247650" cy="234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412719" y="4007366"/>
            <a:ext cx="247650" cy="234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412719" y="5710471"/>
            <a:ext cx="247650" cy="234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2719" y="7413576"/>
            <a:ext cx="247650" cy="2349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3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vignette3.wikia.nocookie.net/uncyclopedia/images/1/17/Mysterious.gif/revision/latest?cb=2006111407404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3" t="15904" r="25721" b="19332"/>
          <a:stretch/>
        </p:blipFill>
        <p:spPr bwMode="auto">
          <a:xfrm rot="20422647">
            <a:off x="2393738" y="3082605"/>
            <a:ext cx="2446640" cy="3839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4"/>
          <p:cNvSpPr txBox="1">
            <a:spLocks/>
          </p:cNvSpPr>
          <p:nvPr/>
        </p:nvSpPr>
        <p:spPr>
          <a:xfrm>
            <a:off x="514105" y="4395199"/>
            <a:ext cx="1822733" cy="102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an wear 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owboy hats</a:t>
            </a:r>
            <a:b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successfully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569106" y="2737749"/>
            <a:ext cx="2037617" cy="8535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Spontaneous but</a:t>
            </a:r>
            <a:b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hate s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urprises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2606723" y="1172020"/>
            <a:ext cx="1910686" cy="705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ife 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of the 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party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>
          <a:xfrm>
            <a:off x="627514" y="6083789"/>
            <a:ext cx="2121860" cy="10368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Antisocial</a:t>
            </a:r>
            <a:b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w/ bad breath</a:t>
            </a:r>
            <a:b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(&amp; you like it that way)</a:t>
            </a:r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4246506" y="2720153"/>
            <a:ext cx="2131637" cy="8701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Mary Poppins</a:t>
            </a:r>
            <a:b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(practically perfect</a:t>
            </a:r>
            <a:br>
              <a:rPr lang="en-US" sz="18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in every way)</a:t>
            </a: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4270339" y="5984267"/>
            <a:ext cx="2075209" cy="13606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Thoughtful 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&amp; 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tolerant </a:t>
            </a:r>
            <a:b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(unless your triple tall mocha nonfat decaf w/ caramel drizzle doesn’t come exactly as ordered)</a:t>
            </a:r>
          </a:p>
        </p:txBody>
      </p:sp>
      <p:sp>
        <p:nvSpPr>
          <p:cNvPr id="17" name="Content Placeholder 4"/>
          <p:cNvSpPr txBox="1">
            <a:spLocks/>
          </p:cNvSpPr>
          <p:nvPr/>
        </p:nvSpPr>
        <p:spPr>
          <a:xfrm>
            <a:off x="636182" y="7545753"/>
            <a:ext cx="1183842" cy="768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Clammy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(are you </a:t>
            </a:r>
            <a:r>
              <a:rPr lang="en-US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still </a:t>
            </a:r>
            <a:r>
              <a:rPr lang="en-US" sz="1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there?)</a:t>
            </a:r>
          </a:p>
        </p:txBody>
      </p:sp>
      <p:sp>
        <p:nvSpPr>
          <p:cNvPr id="18" name="Content Placeholder 4"/>
          <p:cNvSpPr txBox="1">
            <a:spLocks/>
          </p:cNvSpPr>
          <p:nvPr/>
        </p:nvSpPr>
        <p:spPr>
          <a:xfrm>
            <a:off x="4380931" y="4126868"/>
            <a:ext cx="2011730" cy="678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Loyal &amp; 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l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oving</a:t>
            </a:r>
            <a:b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like a puppy</a:t>
            </a: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4816549" y="7904034"/>
            <a:ext cx="1297398" cy="548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Stressed out</a:t>
            </a:r>
            <a:endParaRPr lang="en-US" sz="2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606723" y="996014"/>
            <a:ext cx="1910686" cy="105776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36182" y="5953168"/>
            <a:ext cx="2121861" cy="116746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14105" y="4303078"/>
            <a:ext cx="1822733" cy="1119296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816549" y="7756722"/>
            <a:ext cx="1297398" cy="84273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246507" y="5945383"/>
            <a:ext cx="2131638" cy="139951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569107" y="2635623"/>
            <a:ext cx="2037616" cy="100394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4380931" y="4007366"/>
            <a:ext cx="1997214" cy="922432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4246506" y="2630850"/>
            <a:ext cx="2099042" cy="108419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36182" y="7475156"/>
            <a:ext cx="1183842" cy="83950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66117" y="343974"/>
            <a:ext cx="899158" cy="423533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6117" y="374358"/>
            <a:ext cx="8991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Ready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514106" y="866016"/>
            <a:ext cx="836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Wait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401565" y="1384367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Measuring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3193320" y="77262"/>
            <a:ext cx="2824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Press start button and place </a:t>
            </a:r>
            <a:br>
              <a:rPr lang="en-US" dirty="0" smtClean="0"/>
            </a:br>
            <a:r>
              <a:rPr lang="en-US" dirty="0" smtClean="0"/>
              <a:t>fingers on sensor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494415" y="828098"/>
            <a:ext cx="855920" cy="43802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366116" y="1372656"/>
            <a:ext cx="1330995" cy="398397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194680" y="86004"/>
            <a:ext cx="2823347" cy="65664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920</TotalTime>
  <Words>68</Words>
  <Application>Microsoft Office PowerPoint</Application>
  <PresentationFormat>Letter Paper (8.5x11 in)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Broadway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 Keil</dc:creator>
  <cp:lastModifiedBy>Rick Keil</cp:lastModifiedBy>
  <cp:revision>26</cp:revision>
  <cp:lastPrinted>2015-03-21T18:19:00Z</cp:lastPrinted>
  <dcterms:created xsi:type="dcterms:W3CDTF">2015-02-20T03:57:58Z</dcterms:created>
  <dcterms:modified xsi:type="dcterms:W3CDTF">2015-03-21T18:27:09Z</dcterms:modified>
</cp:coreProperties>
</file>