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layfair Display"/>
      <p:regular r:id="rId10"/>
      <p:bold r:id="rId11"/>
      <p:italic r:id="rId12"/>
      <p:boldItalic r:id="rId13"/>
    </p:embeddedFont>
    <p:embeddedFont>
      <p:font typeface="Lato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bold.fntdata"/><Relationship Id="rId10" Type="http://schemas.openxmlformats.org/officeDocument/2006/relationships/font" Target="fonts/PlayfairDisplay-regular.fntdata"/><Relationship Id="rId13" Type="http://schemas.openxmlformats.org/officeDocument/2006/relationships/font" Target="fonts/PlayfairDisplay-boldItalic.fntdata"/><Relationship Id="rId12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Presenteer wat je geleerd hebt!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Dag 5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STEAM Camp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International School of Aruba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Agenda voor vandaag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3400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9:15AM - 11:30AM		Finishing Touches</a:t>
            </a:r>
          </a:p>
          <a:p>
            <a:pPr lvl="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11:30AM – 12:20PM	Lunch</a:t>
            </a:r>
          </a:p>
          <a:p>
            <a:pPr lvl="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12:20PM – 1:30PM		Opzetten Presentaties in Expositie</a:t>
            </a:r>
          </a:p>
          <a:p>
            <a:pPr lvl="0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1:30PM – 3:00PM		Expositie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265500" y="215625"/>
            <a:ext cx="4045200" cy="911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Taak:</a:t>
            </a:r>
          </a:p>
        </p:txBody>
      </p:sp>
      <p:sp>
        <p:nvSpPr>
          <p:cNvPr id="72" name="Shape 72"/>
          <p:cNvSpPr txBox="1"/>
          <p:nvPr>
            <p:ph idx="1" type="subTitle"/>
          </p:nvPr>
        </p:nvSpPr>
        <p:spPr>
          <a:xfrm>
            <a:off x="177900" y="1051450"/>
            <a:ext cx="4132800" cy="13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Maak al je producten af voor</a:t>
            </a:r>
            <a:r>
              <a:rPr lang="en" sz="3000">
                <a:solidFill>
                  <a:srgbClr val="000000"/>
                </a:solidFill>
              </a:rPr>
              <a:t> 11:30AM.</a:t>
            </a:r>
            <a:r>
              <a:rPr lang="en" sz="1800">
                <a:solidFill>
                  <a:srgbClr val="000000"/>
                </a:solidFill>
              </a:rPr>
              <a:t> 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terrarium aquarium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3D Waterkringloop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Water zuiveringsinstallatie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water turbine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en" sz="1800">
                <a:solidFill>
                  <a:srgbClr val="000000"/>
                </a:solidFill>
              </a:rPr>
              <a:t>Google Slide Presentation</a:t>
            </a: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i="1" lang="en" sz="1800">
                <a:solidFill>
                  <a:srgbClr val="000000"/>
                </a:solidFill>
              </a:rPr>
              <a:t>Optioneel: Inforbord over de Aquaterrarium</a:t>
            </a:r>
          </a:p>
        </p:txBody>
      </p:sp>
      <p:sp>
        <p:nvSpPr>
          <p:cNvPr id="73" name="Shape 73"/>
          <p:cNvSpPr txBox="1"/>
          <p:nvPr>
            <p:ph idx="2" type="body"/>
          </p:nvPr>
        </p:nvSpPr>
        <p:spPr>
          <a:xfrm>
            <a:off x="4701625" y="0"/>
            <a:ext cx="4326600" cy="322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</a:rPr>
              <a:t>Water is Life Illustration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Als al je producten klaar zijn, dan kan je een poster maken met het thema “Water is Life”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400">
                <a:solidFill>
                  <a:srgbClr val="000000"/>
                </a:solidFill>
              </a:rPr>
              <a:t>Als je geinteresseerd bent om een info-bord te maken op de computer(en de juf/meester denkt dat het kan) vraag de juf/meester </a:t>
            </a:r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Canva: </a:t>
            </a:r>
            <a:r>
              <a:rPr b="1" lang="en" sz="1400" u="sng">
                <a:solidFill>
                  <a:srgbClr val="000000"/>
                </a:solidFill>
              </a:rPr>
              <a:t>canva.com</a:t>
            </a: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000000"/>
              </a:solidFill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075" y="2612550"/>
            <a:ext cx="3097903" cy="244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Lunch!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90250" y="308325"/>
            <a:ext cx="5618700" cy="40908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Opzetten van de presentaties</a:t>
            </a:r>
            <a:r>
              <a:rPr b="1" lang="en"/>
              <a:t>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