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5F43"/>
    <a:srgbClr val="F07C34"/>
    <a:srgbClr val="6540CC"/>
    <a:srgbClr val="4B2CA4"/>
    <a:srgbClr val="119173"/>
    <a:srgbClr val="00A2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57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49DD-C6BD-4ADC-95C2-FD17F33D1072}" type="datetimeFigureOut">
              <a:rPr lang="fr-FR" smtClean="0"/>
              <a:t>23/02/2019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25EA-3625-42C3-820C-A2DA00FFD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4146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49DD-C6BD-4ADC-95C2-FD17F33D1072}" type="datetimeFigureOut">
              <a:rPr lang="fr-FR" smtClean="0"/>
              <a:t>23/02/2019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25EA-3625-42C3-820C-A2DA00FFD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590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49DD-C6BD-4ADC-95C2-FD17F33D1072}" type="datetimeFigureOut">
              <a:rPr lang="fr-FR" smtClean="0"/>
              <a:t>23/02/2019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25EA-3625-42C3-820C-A2DA00FFD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2602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49DD-C6BD-4ADC-95C2-FD17F33D1072}" type="datetimeFigureOut">
              <a:rPr lang="fr-FR" smtClean="0"/>
              <a:t>23/02/2019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25EA-3625-42C3-820C-A2DA00FFD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212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49DD-C6BD-4ADC-95C2-FD17F33D1072}" type="datetimeFigureOut">
              <a:rPr lang="fr-FR" smtClean="0"/>
              <a:t>23/02/2019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25EA-3625-42C3-820C-A2DA00FFD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531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49DD-C6BD-4ADC-95C2-FD17F33D1072}" type="datetimeFigureOut">
              <a:rPr lang="fr-FR" smtClean="0"/>
              <a:t>23/02/2019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25EA-3625-42C3-820C-A2DA00FFD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696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49DD-C6BD-4ADC-95C2-FD17F33D1072}" type="datetimeFigureOut">
              <a:rPr lang="fr-FR" smtClean="0"/>
              <a:t>23/02/2019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25EA-3625-42C3-820C-A2DA00FFD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7422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49DD-C6BD-4ADC-95C2-FD17F33D1072}" type="datetimeFigureOut">
              <a:rPr lang="fr-FR" smtClean="0"/>
              <a:t>23/02/2019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25EA-3625-42C3-820C-A2DA00FFD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194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49DD-C6BD-4ADC-95C2-FD17F33D1072}" type="datetimeFigureOut">
              <a:rPr lang="fr-FR" smtClean="0"/>
              <a:t>23/02/2019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25EA-3625-42C3-820C-A2DA00FFD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7512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49DD-C6BD-4ADC-95C2-FD17F33D1072}" type="datetimeFigureOut">
              <a:rPr lang="fr-FR" smtClean="0"/>
              <a:t>23/02/2019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25EA-3625-42C3-820C-A2DA00FFD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964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49DD-C6BD-4ADC-95C2-FD17F33D1072}" type="datetimeFigureOut">
              <a:rPr lang="fr-FR" smtClean="0"/>
              <a:t>23/02/2019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25EA-3625-42C3-820C-A2DA00FFD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3423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E49DD-C6BD-4ADC-95C2-FD17F33D1072}" type="datetimeFigureOut">
              <a:rPr lang="fr-FR" smtClean="0"/>
              <a:t>23/02/2019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F25EA-3625-42C3-820C-A2DA00FFD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3623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e 16"/>
          <p:cNvGrpSpPr/>
          <p:nvPr/>
        </p:nvGrpSpPr>
        <p:grpSpPr>
          <a:xfrm>
            <a:off x="468086" y="129720"/>
            <a:ext cx="4332514" cy="3178629"/>
            <a:chOff x="468086" y="370114"/>
            <a:chExt cx="4332514" cy="3178629"/>
          </a:xfrm>
        </p:grpSpPr>
        <p:sp>
          <p:nvSpPr>
            <p:cNvPr id="4" name="Ellipse 3"/>
            <p:cNvSpPr/>
            <p:nvPr/>
          </p:nvSpPr>
          <p:spPr>
            <a:xfrm>
              <a:off x="631371" y="533400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Ellipse 4"/>
            <p:cNvSpPr/>
            <p:nvPr/>
          </p:nvSpPr>
          <p:spPr>
            <a:xfrm>
              <a:off x="631370" y="2481036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Ellipse 5"/>
            <p:cNvSpPr/>
            <p:nvPr/>
          </p:nvSpPr>
          <p:spPr>
            <a:xfrm>
              <a:off x="631370" y="1507218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Ellipse 6"/>
            <p:cNvSpPr/>
            <p:nvPr/>
          </p:nvSpPr>
          <p:spPr>
            <a:xfrm>
              <a:off x="1665513" y="522515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Ellipse 7"/>
            <p:cNvSpPr/>
            <p:nvPr/>
          </p:nvSpPr>
          <p:spPr>
            <a:xfrm>
              <a:off x="1665512" y="2470151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Ellipse 8"/>
            <p:cNvSpPr/>
            <p:nvPr/>
          </p:nvSpPr>
          <p:spPr>
            <a:xfrm>
              <a:off x="1665512" y="1496333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Ellipse 9"/>
            <p:cNvSpPr/>
            <p:nvPr/>
          </p:nvSpPr>
          <p:spPr>
            <a:xfrm>
              <a:off x="2688772" y="555171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Ellipse 10"/>
            <p:cNvSpPr/>
            <p:nvPr/>
          </p:nvSpPr>
          <p:spPr>
            <a:xfrm>
              <a:off x="2688771" y="2502807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Ellipse 11"/>
            <p:cNvSpPr/>
            <p:nvPr/>
          </p:nvSpPr>
          <p:spPr>
            <a:xfrm>
              <a:off x="2688771" y="1528989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Ellipse 12"/>
            <p:cNvSpPr/>
            <p:nvPr/>
          </p:nvSpPr>
          <p:spPr>
            <a:xfrm>
              <a:off x="3722914" y="544286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Ellipse 13"/>
            <p:cNvSpPr/>
            <p:nvPr/>
          </p:nvSpPr>
          <p:spPr>
            <a:xfrm>
              <a:off x="3722913" y="2491922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Ellipse 14"/>
            <p:cNvSpPr/>
            <p:nvPr/>
          </p:nvSpPr>
          <p:spPr>
            <a:xfrm>
              <a:off x="3722913" y="1518104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à coins arrondis 15"/>
            <p:cNvSpPr/>
            <p:nvPr/>
          </p:nvSpPr>
          <p:spPr>
            <a:xfrm>
              <a:off x="468086" y="370114"/>
              <a:ext cx="4332514" cy="3178629"/>
            </a:xfrm>
            <a:prstGeom prst="round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468086" y="3547837"/>
            <a:ext cx="4332514" cy="3178629"/>
            <a:chOff x="468086" y="370114"/>
            <a:chExt cx="4332514" cy="3178629"/>
          </a:xfrm>
        </p:grpSpPr>
        <p:sp>
          <p:nvSpPr>
            <p:cNvPr id="19" name="Ellipse 18"/>
            <p:cNvSpPr/>
            <p:nvPr/>
          </p:nvSpPr>
          <p:spPr>
            <a:xfrm>
              <a:off x="631371" y="533400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Ellipse 19"/>
            <p:cNvSpPr/>
            <p:nvPr/>
          </p:nvSpPr>
          <p:spPr>
            <a:xfrm>
              <a:off x="631370" y="2481036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Ellipse 20"/>
            <p:cNvSpPr/>
            <p:nvPr/>
          </p:nvSpPr>
          <p:spPr>
            <a:xfrm>
              <a:off x="631370" y="1507218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Ellipse 21"/>
            <p:cNvSpPr/>
            <p:nvPr/>
          </p:nvSpPr>
          <p:spPr>
            <a:xfrm>
              <a:off x="1665513" y="522515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Ellipse 22"/>
            <p:cNvSpPr/>
            <p:nvPr/>
          </p:nvSpPr>
          <p:spPr>
            <a:xfrm>
              <a:off x="1665512" y="2470151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Ellipse 23"/>
            <p:cNvSpPr/>
            <p:nvPr/>
          </p:nvSpPr>
          <p:spPr>
            <a:xfrm>
              <a:off x="1665512" y="1496333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Ellipse 24"/>
            <p:cNvSpPr/>
            <p:nvPr/>
          </p:nvSpPr>
          <p:spPr>
            <a:xfrm>
              <a:off x="2688772" y="555171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Ellipse 25"/>
            <p:cNvSpPr/>
            <p:nvPr/>
          </p:nvSpPr>
          <p:spPr>
            <a:xfrm>
              <a:off x="2688771" y="2502807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Ellipse 26"/>
            <p:cNvSpPr/>
            <p:nvPr/>
          </p:nvSpPr>
          <p:spPr>
            <a:xfrm>
              <a:off x="2688771" y="1528989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Ellipse 27"/>
            <p:cNvSpPr/>
            <p:nvPr/>
          </p:nvSpPr>
          <p:spPr>
            <a:xfrm>
              <a:off x="3722914" y="544286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Ellipse 28"/>
            <p:cNvSpPr/>
            <p:nvPr/>
          </p:nvSpPr>
          <p:spPr>
            <a:xfrm>
              <a:off x="3722913" y="2491922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Ellipse 29"/>
            <p:cNvSpPr/>
            <p:nvPr/>
          </p:nvSpPr>
          <p:spPr>
            <a:xfrm>
              <a:off x="3722913" y="1518104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Rectangle à coins arrondis 30"/>
            <p:cNvSpPr/>
            <p:nvPr/>
          </p:nvSpPr>
          <p:spPr>
            <a:xfrm>
              <a:off x="468086" y="370114"/>
              <a:ext cx="4332514" cy="3178629"/>
            </a:xfrm>
            <a:prstGeom prst="round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2" name="Groupe 31"/>
          <p:cNvGrpSpPr/>
          <p:nvPr/>
        </p:nvGrpSpPr>
        <p:grpSpPr>
          <a:xfrm>
            <a:off x="5459185" y="3547837"/>
            <a:ext cx="4332514" cy="3178629"/>
            <a:chOff x="468086" y="370114"/>
            <a:chExt cx="4332514" cy="3178629"/>
          </a:xfrm>
        </p:grpSpPr>
        <p:sp>
          <p:nvSpPr>
            <p:cNvPr id="33" name="Ellipse 32"/>
            <p:cNvSpPr/>
            <p:nvPr/>
          </p:nvSpPr>
          <p:spPr>
            <a:xfrm>
              <a:off x="631371" y="533400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Ellipse 33"/>
            <p:cNvSpPr/>
            <p:nvPr/>
          </p:nvSpPr>
          <p:spPr>
            <a:xfrm>
              <a:off x="631370" y="2481036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Ellipse 34"/>
            <p:cNvSpPr/>
            <p:nvPr/>
          </p:nvSpPr>
          <p:spPr>
            <a:xfrm>
              <a:off x="631370" y="1507218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Ellipse 35"/>
            <p:cNvSpPr/>
            <p:nvPr/>
          </p:nvSpPr>
          <p:spPr>
            <a:xfrm>
              <a:off x="1665513" y="522515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Ellipse 36"/>
            <p:cNvSpPr/>
            <p:nvPr/>
          </p:nvSpPr>
          <p:spPr>
            <a:xfrm>
              <a:off x="1665512" y="2470151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Ellipse 37"/>
            <p:cNvSpPr/>
            <p:nvPr/>
          </p:nvSpPr>
          <p:spPr>
            <a:xfrm>
              <a:off x="1665512" y="1496333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Ellipse 38"/>
            <p:cNvSpPr/>
            <p:nvPr/>
          </p:nvSpPr>
          <p:spPr>
            <a:xfrm>
              <a:off x="2688772" y="555171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Ellipse 39"/>
            <p:cNvSpPr/>
            <p:nvPr/>
          </p:nvSpPr>
          <p:spPr>
            <a:xfrm>
              <a:off x="2688771" y="2502807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Ellipse 40"/>
            <p:cNvSpPr/>
            <p:nvPr/>
          </p:nvSpPr>
          <p:spPr>
            <a:xfrm>
              <a:off x="2688771" y="1528989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Ellipse 41"/>
            <p:cNvSpPr/>
            <p:nvPr/>
          </p:nvSpPr>
          <p:spPr>
            <a:xfrm>
              <a:off x="3722914" y="544286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Ellipse 42"/>
            <p:cNvSpPr/>
            <p:nvPr/>
          </p:nvSpPr>
          <p:spPr>
            <a:xfrm>
              <a:off x="3722913" y="2491922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Ellipse 43"/>
            <p:cNvSpPr/>
            <p:nvPr/>
          </p:nvSpPr>
          <p:spPr>
            <a:xfrm>
              <a:off x="3722913" y="1518104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Rectangle à coins arrondis 44"/>
            <p:cNvSpPr/>
            <p:nvPr/>
          </p:nvSpPr>
          <p:spPr>
            <a:xfrm>
              <a:off x="468086" y="370114"/>
              <a:ext cx="4332514" cy="3178629"/>
            </a:xfrm>
            <a:prstGeom prst="round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6" name="Groupe 45"/>
          <p:cNvGrpSpPr/>
          <p:nvPr/>
        </p:nvGrpSpPr>
        <p:grpSpPr>
          <a:xfrm>
            <a:off x="5459185" y="129720"/>
            <a:ext cx="4332514" cy="3178629"/>
            <a:chOff x="468086" y="370114"/>
            <a:chExt cx="4332514" cy="3178629"/>
          </a:xfrm>
        </p:grpSpPr>
        <p:sp>
          <p:nvSpPr>
            <p:cNvPr id="47" name="Ellipse 46"/>
            <p:cNvSpPr/>
            <p:nvPr/>
          </p:nvSpPr>
          <p:spPr>
            <a:xfrm>
              <a:off x="631371" y="533400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Ellipse 47"/>
            <p:cNvSpPr/>
            <p:nvPr/>
          </p:nvSpPr>
          <p:spPr>
            <a:xfrm>
              <a:off x="631370" y="2481036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Ellipse 48"/>
            <p:cNvSpPr/>
            <p:nvPr/>
          </p:nvSpPr>
          <p:spPr>
            <a:xfrm>
              <a:off x="631370" y="1507218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Ellipse 49"/>
            <p:cNvSpPr/>
            <p:nvPr/>
          </p:nvSpPr>
          <p:spPr>
            <a:xfrm>
              <a:off x="1665513" y="522515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Ellipse 50"/>
            <p:cNvSpPr/>
            <p:nvPr/>
          </p:nvSpPr>
          <p:spPr>
            <a:xfrm>
              <a:off x="1665512" y="2470151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Ellipse 51"/>
            <p:cNvSpPr/>
            <p:nvPr/>
          </p:nvSpPr>
          <p:spPr>
            <a:xfrm>
              <a:off x="1665512" y="1496333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Ellipse 52"/>
            <p:cNvSpPr/>
            <p:nvPr/>
          </p:nvSpPr>
          <p:spPr>
            <a:xfrm>
              <a:off x="2688772" y="555171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Ellipse 53"/>
            <p:cNvSpPr/>
            <p:nvPr/>
          </p:nvSpPr>
          <p:spPr>
            <a:xfrm>
              <a:off x="2688771" y="2502807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Ellipse 54"/>
            <p:cNvSpPr/>
            <p:nvPr/>
          </p:nvSpPr>
          <p:spPr>
            <a:xfrm>
              <a:off x="2688771" y="1528989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Ellipse 55"/>
            <p:cNvSpPr/>
            <p:nvPr/>
          </p:nvSpPr>
          <p:spPr>
            <a:xfrm>
              <a:off x="3722914" y="544286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Ellipse 56"/>
            <p:cNvSpPr/>
            <p:nvPr/>
          </p:nvSpPr>
          <p:spPr>
            <a:xfrm>
              <a:off x="3722913" y="2491922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Ellipse 57"/>
            <p:cNvSpPr/>
            <p:nvPr/>
          </p:nvSpPr>
          <p:spPr>
            <a:xfrm>
              <a:off x="3722913" y="1518104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Rectangle à coins arrondis 58"/>
            <p:cNvSpPr/>
            <p:nvPr/>
          </p:nvSpPr>
          <p:spPr>
            <a:xfrm>
              <a:off x="468086" y="370114"/>
              <a:ext cx="4332514" cy="3178629"/>
            </a:xfrm>
            <a:prstGeom prst="round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772924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e 16"/>
          <p:cNvGrpSpPr/>
          <p:nvPr/>
        </p:nvGrpSpPr>
        <p:grpSpPr>
          <a:xfrm>
            <a:off x="468086" y="129720"/>
            <a:ext cx="4332514" cy="3178629"/>
            <a:chOff x="468086" y="370114"/>
            <a:chExt cx="4332514" cy="3178629"/>
          </a:xfrm>
        </p:grpSpPr>
        <p:sp>
          <p:nvSpPr>
            <p:cNvPr id="4" name="Ellipse 3"/>
            <p:cNvSpPr/>
            <p:nvPr/>
          </p:nvSpPr>
          <p:spPr>
            <a:xfrm>
              <a:off x="631371" y="533400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Ellipse 4"/>
            <p:cNvSpPr/>
            <p:nvPr/>
          </p:nvSpPr>
          <p:spPr>
            <a:xfrm>
              <a:off x="631370" y="2481036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Ellipse 5"/>
            <p:cNvSpPr/>
            <p:nvPr/>
          </p:nvSpPr>
          <p:spPr>
            <a:xfrm>
              <a:off x="631370" y="1507218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Ellipse 6"/>
            <p:cNvSpPr/>
            <p:nvPr/>
          </p:nvSpPr>
          <p:spPr>
            <a:xfrm>
              <a:off x="1665513" y="522515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Ellipse 7"/>
            <p:cNvSpPr/>
            <p:nvPr/>
          </p:nvSpPr>
          <p:spPr>
            <a:xfrm>
              <a:off x="1665512" y="2470151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Ellipse 8"/>
            <p:cNvSpPr/>
            <p:nvPr/>
          </p:nvSpPr>
          <p:spPr>
            <a:xfrm>
              <a:off x="1665512" y="1496333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Ellipse 9"/>
            <p:cNvSpPr/>
            <p:nvPr/>
          </p:nvSpPr>
          <p:spPr>
            <a:xfrm>
              <a:off x="2688772" y="555171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Ellipse 10"/>
            <p:cNvSpPr/>
            <p:nvPr/>
          </p:nvSpPr>
          <p:spPr>
            <a:xfrm>
              <a:off x="2688771" y="2502807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Ellipse 11"/>
            <p:cNvSpPr/>
            <p:nvPr/>
          </p:nvSpPr>
          <p:spPr>
            <a:xfrm>
              <a:off x="2688771" y="1528989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Ellipse 12"/>
            <p:cNvSpPr/>
            <p:nvPr/>
          </p:nvSpPr>
          <p:spPr>
            <a:xfrm>
              <a:off x="3722914" y="544286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Ellipse 13"/>
            <p:cNvSpPr/>
            <p:nvPr/>
          </p:nvSpPr>
          <p:spPr>
            <a:xfrm>
              <a:off x="3722913" y="2491922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Ellipse 14"/>
            <p:cNvSpPr/>
            <p:nvPr/>
          </p:nvSpPr>
          <p:spPr>
            <a:xfrm>
              <a:off x="3722913" y="1518104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à coins arrondis 15"/>
            <p:cNvSpPr/>
            <p:nvPr/>
          </p:nvSpPr>
          <p:spPr>
            <a:xfrm>
              <a:off x="468086" y="370114"/>
              <a:ext cx="4332514" cy="3178629"/>
            </a:xfrm>
            <a:prstGeom prst="round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468086" y="3547837"/>
            <a:ext cx="4332514" cy="3178629"/>
            <a:chOff x="468086" y="370114"/>
            <a:chExt cx="4332514" cy="3178629"/>
          </a:xfrm>
        </p:grpSpPr>
        <p:sp>
          <p:nvSpPr>
            <p:cNvPr id="19" name="Ellipse 18"/>
            <p:cNvSpPr/>
            <p:nvPr/>
          </p:nvSpPr>
          <p:spPr>
            <a:xfrm>
              <a:off x="631371" y="533400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Ellipse 19"/>
            <p:cNvSpPr/>
            <p:nvPr/>
          </p:nvSpPr>
          <p:spPr>
            <a:xfrm>
              <a:off x="631370" y="2481036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Ellipse 20"/>
            <p:cNvSpPr/>
            <p:nvPr/>
          </p:nvSpPr>
          <p:spPr>
            <a:xfrm>
              <a:off x="631370" y="1507218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Ellipse 21"/>
            <p:cNvSpPr/>
            <p:nvPr/>
          </p:nvSpPr>
          <p:spPr>
            <a:xfrm>
              <a:off x="1665513" y="522515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Ellipse 22"/>
            <p:cNvSpPr/>
            <p:nvPr/>
          </p:nvSpPr>
          <p:spPr>
            <a:xfrm>
              <a:off x="1665512" y="2470151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Ellipse 23"/>
            <p:cNvSpPr/>
            <p:nvPr/>
          </p:nvSpPr>
          <p:spPr>
            <a:xfrm>
              <a:off x="1665512" y="1496333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Ellipse 24"/>
            <p:cNvSpPr/>
            <p:nvPr/>
          </p:nvSpPr>
          <p:spPr>
            <a:xfrm>
              <a:off x="2688772" y="555171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Ellipse 25"/>
            <p:cNvSpPr/>
            <p:nvPr/>
          </p:nvSpPr>
          <p:spPr>
            <a:xfrm>
              <a:off x="2688771" y="2502807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Ellipse 26"/>
            <p:cNvSpPr/>
            <p:nvPr/>
          </p:nvSpPr>
          <p:spPr>
            <a:xfrm>
              <a:off x="2688771" y="1528989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Ellipse 27"/>
            <p:cNvSpPr/>
            <p:nvPr/>
          </p:nvSpPr>
          <p:spPr>
            <a:xfrm>
              <a:off x="3722914" y="544286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Ellipse 28"/>
            <p:cNvSpPr/>
            <p:nvPr/>
          </p:nvSpPr>
          <p:spPr>
            <a:xfrm>
              <a:off x="3722913" y="2491922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Ellipse 29"/>
            <p:cNvSpPr/>
            <p:nvPr/>
          </p:nvSpPr>
          <p:spPr>
            <a:xfrm>
              <a:off x="3722913" y="1518104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Rectangle à coins arrondis 30"/>
            <p:cNvSpPr/>
            <p:nvPr/>
          </p:nvSpPr>
          <p:spPr>
            <a:xfrm>
              <a:off x="468086" y="370114"/>
              <a:ext cx="4332514" cy="3178629"/>
            </a:xfrm>
            <a:prstGeom prst="round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2" name="Groupe 31"/>
          <p:cNvGrpSpPr/>
          <p:nvPr/>
        </p:nvGrpSpPr>
        <p:grpSpPr>
          <a:xfrm>
            <a:off x="5459185" y="3547837"/>
            <a:ext cx="4332514" cy="3178629"/>
            <a:chOff x="468086" y="370114"/>
            <a:chExt cx="4332514" cy="3178629"/>
          </a:xfrm>
        </p:grpSpPr>
        <p:sp>
          <p:nvSpPr>
            <p:cNvPr id="33" name="Ellipse 32"/>
            <p:cNvSpPr/>
            <p:nvPr/>
          </p:nvSpPr>
          <p:spPr>
            <a:xfrm>
              <a:off x="631371" y="533400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Ellipse 33"/>
            <p:cNvSpPr/>
            <p:nvPr/>
          </p:nvSpPr>
          <p:spPr>
            <a:xfrm>
              <a:off x="631370" y="2481036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Ellipse 34"/>
            <p:cNvSpPr/>
            <p:nvPr/>
          </p:nvSpPr>
          <p:spPr>
            <a:xfrm>
              <a:off x="631370" y="1507218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Ellipse 35"/>
            <p:cNvSpPr/>
            <p:nvPr/>
          </p:nvSpPr>
          <p:spPr>
            <a:xfrm>
              <a:off x="1665513" y="522515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Ellipse 36"/>
            <p:cNvSpPr/>
            <p:nvPr/>
          </p:nvSpPr>
          <p:spPr>
            <a:xfrm>
              <a:off x="1665512" y="2470151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Ellipse 37"/>
            <p:cNvSpPr/>
            <p:nvPr/>
          </p:nvSpPr>
          <p:spPr>
            <a:xfrm>
              <a:off x="1665512" y="1496333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Ellipse 38"/>
            <p:cNvSpPr/>
            <p:nvPr/>
          </p:nvSpPr>
          <p:spPr>
            <a:xfrm>
              <a:off x="2688772" y="555171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Ellipse 39"/>
            <p:cNvSpPr/>
            <p:nvPr/>
          </p:nvSpPr>
          <p:spPr>
            <a:xfrm>
              <a:off x="2688771" y="2502807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Ellipse 40"/>
            <p:cNvSpPr/>
            <p:nvPr/>
          </p:nvSpPr>
          <p:spPr>
            <a:xfrm>
              <a:off x="2688771" y="1528989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Ellipse 41"/>
            <p:cNvSpPr/>
            <p:nvPr/>
          </p:nvSpPr>
          <p:spPr>
            <a:xfrm>
              <a:off x="3722914" y="544286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Ellipse 42"/>
            <p:cNvSpPr/>
            <p:nvPr/>
          </p:nvSpPr>
          <p:spPr>
            <a:xfrm>
              <a:off x="3722913" y="2491922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Ellipse 43"/>
            <p:cNvSpPr/>
            <p:nvPr/>
          </p:nvSpPr>
          <p:spPr>
            <a:xfrm>
              <a:off x="3722913" y="1518104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Rectangle à coins arrondis 44"/>
            <p:cNvSpPr/>
            <p:nvPr/>
          </p:nvSpPr>
          <p:spPr>
            <a:xfrm>
              <a:off x="468086" y="370114"/>
              <a:ext cx="4332514" cy="3178629"/>
            </a:xfrm>
            <a:prstGeom prst="round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6" name="Groupe 45"/>
          <p:cNvGrpSpPr/>
          <p:nvPr/>
        </p:nvGrpSpPr>
        <p:grpSpPr>
          <a:xfrm>
            <a:off x="5459185" y="129720"/>
            <a:ext cx="4332514" cy="3178629"/>
            <a:chOff x="468086" y="370114"/>
            <a:chExt cx="4332514" cy="3178629"/>
          </a:xfrm>
        </p:grpSpPr>
        <p:sp>
          <p:nvSpPr>
            <p:cNvPr id="47" name="Ellipse 46"/>
            <p:cNvSpPr/>
            <p:nvPr/>
          </p:nvSpPr>
          <p:spPr>
            <a:xfrm>
              <a:off x="631371" y="533400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Ellipse 47"/>
            <p:cNvSpPr/>
            <p:nvPr/>
          </p:nvSpPr>
          <p:spPr>
            <a:xfrm>
              <a:off x="631370" y="2481036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Ellipse 48"/>
            <p:cNvSpPr/>
            <p:nvPr/>
          </p:nvSpPr>
          <p:spPr>
            <a:xfrm>
              <a:off x="631370" y="1507218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Ellipse 49"/>
            <p:cNvSpPr/>
            <p:nvPr/>
          </p:nvSpPr>
          <p:spPr>
            <a:xfrm>
              <a:off x="1665513" y="522515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Ellipse 50"/>
            <p:cNvSpPr/>
            <p:nvPr/>
          </p:nvSpPr>
          <p:spPr>
            <a:xfrm>
              <a:off x="1665512" y="2470151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Ellipse 51"/>
            <p:cNvSpPr/>
            <p:nvPr/>
          </p:nvSpPr>
          <p:spPr>
            <a:xfrm>
              <a:off x="1665512" y="1496333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Ellipse 52"/>
            <p:cNvSpPr/>
            <p:nvPr/>
          </p:nvSpPr>
          <p:spPr>
            <a:xfrm>
              <a:off x="2688772" y="555171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Ellipse 53"/>
            <p:cNvSpPr/>
            <p:nvPr/>
          </p:nvSpPr>
          <p:spPr>
            <a:xfrm>
              <a:off x="2688771" y="2502807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Ellipse 54"/>
            <p:cNvSpPr/>
            <p:nvPr/>
          </p:nvSpPr>
          <p:spPr>
            <a:xfrm>
              <a:off x="2688771" y="1528989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Ellipse 55"/>
            <p:cNvSpPr/>
            <p:nvPr/>
          </p:nvSpPr>
          <p:spPr>
            <a:xfrm>
              <a:off x="3722914" y="544286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Ellipse 56"/>
            <p:cNvSpPr/>
            <p:nvPr/>
          </p:nvSpPr>
          <p:spPr>
            <a:xfrm>
              <a:off x="3722913" y="2491922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Ellipse 57"/>
            <p:cNvSpPr/>
            <p:nvPr/>
          </p:nvSpPr>
          <p:spPr>
            <a:xfrm>
              <a:off x="3722913" y="1518104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Rectangle à coins arrondis 58"/>
            <p:cNvSpPr/>
            <p:nvPr/>
          </p:nvSpPr>
          <p:spPr>
            <a:xfrm>
              <a:off x="468086" y="370114"/>
              <a:ext cx="4332514" cy="3178629"/>
            </a:xfrm>
            <a:prstGeom prst="round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770228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e 16"/>
          <p:cNvGrpSpPr/>
          <p:nvPr/>
        </p:nvGrpSpPr>
        <p:grpSpPr>
          <a:xfrm>
            <a:off x="468086" y="195036"/>
            <a:ext cx="4332514" cy="3178629"/>
            <a:chOff x="468086" y="370114"/>
            <a:chExt cx="4332514" cy="3178629"/>
          </a:xfrm>
        </p:grpSpPr>
        <p:sp>
          <p:nvSpPr>
            <p:cNvPr id="4" name="Ellipse 3"/>
            <p:cNvSpPr/>
            <p:nvPr/>
          </p:nvSpPr>
          <p:spPr>
            <a:xfrm>
              <a:off x="631371" y="533400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Ellipse 4"/>
            <p:cNvSpPr/>
            <p:nvPr/>
          </p:nvSpPr>
          <p:spPr>
            <a:xfrm>
              <a:off x="631370" y="2481036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Ellipse 5"/>
            <p:cNvSpPr/>
            <p:nvPr/>
          </p:nvSpPr>
          <p:spPr>
            <a:xfrm>
              <a:off x="631370" y="1507218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Ellipse 6"/>
            <p:cNvSpPr/>
            <p:nvPr/>
          </p:nvSpPr>
          <p:spPr>
            <a:xfrm>
              <a:off x="1665513" y="522515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Ellipse 7"/>
            <p:cNvSpPr/>
            <p:nvPr/>
          </p:nvSpPr>
          <p:spPr>
            <a:xfrm>
              <a:off x="1665512" y="2470151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Ellipse 8"/>
            <p:cNvSpPr/>
            <p:nvPr/>
          </p:nvSpPr>
          <p:spPr>
            <a:xfrm>
              <a:off x="1665512" y="1496333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Ellipse 9"/>
            <p:cNvSpPr/>
            <p:nvPr/>
          </p:nvSpPr>
          <p:spPr>
            <a:xfrm>
              <a:off x="2688772" y="555171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Ellipse 10"/>
            <p:cNvSpPr/>
            <p:nvPr/>
          </p:nvSpPr>
          <p:spPr>
            <a:xfrm>
              <a:off x="2688771" y="2502807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Ellipse 11"/>
            <p:cNvSpPr/>
            <p:nvPr/>
          </p:nvSpPr>
          <p:spPr>
            <a:xfrm>
              <a:off x="2688771" y="1528989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Ellipse 12"/>
            <p:cNvSpPr/>
            <p:nvPr/>
          </p:nvSpPr>
          <p:spPr>
            <a:xfrm>
              <a:off x="3722914" y="544286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Ellipse 13"/>
            <p:cNvSpPr/>
            <p:nvPr/>
          </p:nvSpPr>
          <p:spPr>
            <a:xfrm>
              <a:off x="3722913" y="2491922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Ellipse 14"/>
            <p:cNvSpPr/>
            <p:nvPr/>
          </p:nvSpPr>
          <p:spPr>
            <a:xfrm>
              <a:off x="3722913" y="1518104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à coins arrondis 15"/>
            <p:cNvSpPr/>
            <p:nvPr/>
          </p:nvSpPr>
          <p:spPr>
            <a:xfrm>
              <a:off x="468086" y="370114"/>
              <a:ext cx="4332514" cy="3178629"/>
            </a:xfrm>
            <a:prstGeom prst="round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468086" y="3547837"/>
            <a:ext cx="4332514" cy="3178629"/>
            <a:chOff x="468086" y="370114"/>
            <a:chExt cx="4332514" cy="3178629"/>
          </a:xfrm>
        </p:grpSpPr>
        <p:sp>
          <p:nvSpPr>
            <p:cNvPr id="19" name="Ellipse 18"/>
            <p:cNvSpPr/>
            <p:nvPr/>
          </p:nvSpPr>
          <p:spPr>
            <a:xfrm>
              <a:off x="631371" y="533400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Ellipse 19"/>
            <p:cNvSpPr/>
            <p:nvPr/>
          </p:nvSpPr>
          <p:spPr>
            <a:xfrm>
              <a:off x="631370" y="2481036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Ellipse 20"/>
            <p:cNvSpPr/>
            <p:nvPr/>
          </p:nvSpPr>
          <p:spPr>
            <a:xfrm>
              <a:off x="631370" y="1507218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Ellipse 21"/>
            <p:cNvSpPr/>
            <p:nvPr/>
          </p:nvSpPr>
          <p:spPr>
            <a:xfrm>
              <a:off x="1665513" y="522515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Ellipse 22"/>
            <p:cNvSpPr/>
            <p:nvPr/>
          </p:nvSpPr>
          <p:spPr>
            <a:xfrm>
              <a:off x="1665512" y="2470151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Ellipse 23"/>
            <p:cNvSpPr/>
            <p:nvPr/>
          </p:nvSpPr>
          <p:spPr>
            <a:xfrm>
              <a:off x="1665512" y="1496333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Ellipse 24"/>
            <p:cNvSpPr/>
            <p:nvPr/>
          </p:nvSpPr>
          <p:spPr>
            <a:xfrm>
              <a:off x="2688772" y="555171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Ellipse 25"/>
            <p:cNvSpPr/>
            <p:nvPr/>
          </p:nvSpPr>
          <p:spPr>
            <a:xfrm>
              <a:off x="2688771" y="2502807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Ellipse 26"/>
            <p:cNvSpPr/>
            <p:nvPr/>
          </p:nvSpPr>
          <p:spPr>
            <a:xfrm>
              <a:off x="2688771" y="1528989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Ellipse 27"/>
            <p:cNvSpPr/>
            <p:nvPr/>
          </p:nvSpPr>
          <p:spPr>
            <a:xfrm>
              <a:off x="3722914" y="544286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Ellipse 28"/>
            <p:cNvSpPr/>
            <p:nvPr/>
          </p:nvSpPr>
          <p:spPr>
            <a:xfrm>
              <a:off x="3722913" y="2491922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Ellipse 29"/>
            <p:cNvSpPr/>
            <p:nvPr/>
          </p:nvSpPr>
          <p:spPr>
            <a:xfrm>
              <a:off x="3722913" y="1518104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Rectangle à coins arrondis 30"/>
            <p:cNvSpPr/>
            <p:nvPr/>
          </p:nvSpPr>
          <p:spPr>
            <a:xfrm>
              <a:off x="468086" y="370114"/>
              <a:ext cx="4332514" cy="3178629"/>
            </a:xfrm>
            <a:prstGeom prst="round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2" name="Groupe 31"/>
          <p:cNvGrpSpPr/>
          <p:nvPr/>
        </p:nvGrpSpPr>
        <p:grpSpPr>
          <a:xfrm>
            <a:off x="5459185" y="3547837"/>
            <a:ext cx="4332514" cy="3178629"/>
            <a:chOff x="468086" y="370114"/>
            <a:chExt cx="4332514" cy="3178629"/>
          </a:xfrm>
        </p:grpSpPr>
        <p:sp>
          <p:nvSpPr>
            <p:cNvPr id="33" name="Ellipse 32"/>
            <p:cNvSpPr/>
            <p:nvPr/>
          </p:nvSpPr>
          <p:spPr>
            <a:xfrm>
              <a:off x="631371" y="533400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Ellipse 33"/>
            <p:cNvSpPr/>
            <p:nvPr/>
          </p:nvSpPr>
          <p:spPr>
            <a:xfrm>
              <a:off x="631370" y="2481036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Ellipse 34"/>
            <p:cNvSpPr/>
            <p:nvPr/>
          </p:nvSpPr>
          <p:spPr>
            <a:xfrm>
              <a:off x="631370" y="1507218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Ellipse 35"/>
            <p:cNvSpPr/>
            <p:nvPr/>
          </p:nvSpPr>
          <p:spPr>
            <a:xfrm>
              <a:off x="1665513" y="522515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Ellipse 36"/>
            <p:cNvSpPr/>
            <p:nvPr/>
          </p:nvSpPr>
          <p:spPr>
            <a:xfrm>
              <a:off x="1665512" y="2470151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Ellipse 37"/>
            <p:cNvSpPr/>
            <p:nvPr/>
          </p:nvSpPr>
          <p:spPr>
            <a:xfrm>
              <a:off x="1665512" y="1496333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Ellipse 38"/>
            <p:cNvSpPr/>
            <p:nvPr/>
          </p:nvSpPr>
          <p:spPr>
            <a:xfrm>
              <a:off x="2688772" y="555171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Ellipse 39"/>
            <p:cNvSpPr/>
            <p:nvPr/>
          </p:nvSpPr>
          <p:spPr>
            <a:xfrm>
              <a:off x="2688771" y="2502807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Ellipse 40"/>
            <p:cNvSpPr/>
            <p:nvPr/>
          </p:nvSpPr>
          <p:spPr>
            <a:xfrm>
              <a:off x="2688771" y="1528989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Ellipse 41"/>
            <p:cNvSpPr/>
            <p:nvPr/>
          </p:nvSpPr>
          <p:spPr>
            <a:xfrm>
              <a:off x="3722914" y="544286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Ellipse 42"/>
            <p:cNvSpPr/>
            <p:nvPr/>
          </p:nvSpPr>
          <p:spPr>
            <a:xfrm>
              <a:off x="3722913" y="2491922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Ellipse 43"/>
            <p:cNvSpPr/>
            <p:nvPr/>
          </p:nvSpPr>
          <p:spPr>
            <a:xfrm>
              <a:off x="3722913" y="1518104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Rectangle à coins arrondis 44"/>
            <p:cNvSpPr/>
            <p:nvPr/>
          </p:nvSpPr>
          <p:spPr>
            <a:xfrm>
              <a:off x="468086" y="370114"/>
              <a:ext cx="4332514" cy="3178629"/>
            </a:xfrm>
            <a:prstGeom prst="round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6" name="Groupe 45"/>
          <p:cNvGrpSpPr/>
          <p:nvPr/>
        </p:nvGrpSpPr>
        <p:grpSpPr>
          <a:xfrm>
            <a:off x="5459185" y="195036"/>
            <a:ext cx="4332514" cy="3178629"/>
            <a:chOff x="468086" y="370114"/>
            <a:chExt cx="4332514" cy="3178629"/>
          </a:xfrm>
        </p:grpSpPr>
        <p:sp>
          <p:nvSpPr>
            <p:cNvPr id="47" name="Ellipse 46"/>
            <p:cNvSpPr/>
            <p:nvPr/>
          </p:nvSpPr>
          <p:spPr>
            <a:xfrm>
              <a:off x="631371" y="533400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Ellipse 47"/>
            <p:cNvSpPr/>
            <p:nvPr/>
          </p:nvSpPr>
          <p:spPr>
            <a:xfrm>
              <a:off x="631370" y="2481036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Ellipse 48"/>
            <p:cNvSpPr/>
            <p:nvPr/>
          </p:nvSpPr>
          <p:spPr>
            <a:xfrm>
              <a:off x="631370" y="1507218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Ellipse 49"/>
            <p:cNvSpPr/>
            <p:nvPr/>
          </p:nvSpPr>
          <p:spPr>
            <a:xfrm>
              <a:off x="1665513" y="522515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Ellipse 50"/>
            <p:cNvSpPr/>
            <p:nvPr/>
          </p:nvSpPr>
          <p:spPr>
            <a:xfrm>
              <a:off x="1665512" y="2470151"/>
              <a:ext cx="892629" cy="881743"/>
            </a:xfrm>
            <a:prstGeom prst="ellipse">
              <a:avLst/>
            </a:prstGeom>
            <a:solidFill>
              <a:srgbClr val="EB5F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Ellipse 51"/>
            <p:cNvSpPr/>
            <p:nvPr/>
          </p:nvSpPr>
          <p:spPr>
            <a:xfrm>
              <a:off x="1665512" y="1496333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Ellipse 52"/>
            <p:cNvSpPr/>
            <p:nvPr/>
          </p:nvSpPr>
          <p:spPr>
            <a:xfrm>
              <a:off x="2688772" y="555171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Ellipse 53"/>
            <p:cNvSpPr/>
            <p:nvPr/>
          </p:nvSpPr>
          <p:spPr>
            <a:xfrm>
              <a:off x="2688771" y="2502807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Ellipse 54"/>
            <p:cNvSpPr/>
            <p:nvPr/>
          </p:nvSpPr>
          <p:spPr>
            <a:xfrm>
              <a:off x="2688771" y="1528989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Ellipse 55"/>
            <p:cNvSpPr/>
            <p:nvPr/>
          </p:nvSpPr>
          <p:spPr>
            <a:xfrm>
              <a:off x="3722914" y="544286"/>
              <a:ext cx="892629" cy="881743"/>
            </a:xfrm>
            <a:prstGeom prst="ellipse">
              <a:avLst/>
            </a:prstGeom>
            <a:solidFill>
              <a:srgbClr val="654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Ellipse 56"/>
            <p:cNvSpPr/>
            <p:nvPr/>
          </p:nvSpPr>
          <p:spPr>
            <a:xfrm>
              <a:off x="3722913" y="2491922"/>
              <a:ext cx="892629" cy="8817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Ellipse 57"/>
            <p:cNvSpPr/>
            <p:nvPr/>
          </p:nvSpPr>
          <p:spPr>
            <a:xfrm>
              <a:off x="3722913" y="1518104"/>
              <a:ext cx="892629" cy="881743"/>
            </a:xfrm>
            <a:prstGeom prst="ellipse">
              <a:avLst/>
            </a:prstGeom>
            <a:solidFill>
              <a:srgbClr val="11917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Rectangle à coins arrondis 58"/>
            <p:cNvSpPr/>
            <p:nvPr/>
          </p:nvSpPr>
          <p:spPr>
            <a:xfrm>
              <a:off x="468086" y="370114"/>
              <a:ext cx="4332514" cy="3178629"/>
            </a:xfrm>
            <a:prstGeom prst="round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1830173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0</Words>
  <Application>Microsoft Office PowerPoint</Application>
  <PresentationFormat>Grand écran</PresentationFormat>
  <Paragraphs>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lenovoM73</dc:creator>
  <cp:lastModifiedBy>lenovoM73</cp:lastModifiedBy>
  <cp:revision>4</cp:revision>
  <dcterms:created xsi:type="dcterms:W3CDTF">2019-02-23T18:13:30Z</dcterms:created>
  <dcterms:modified xsi:type="dcterms:W3CDTF">2019-02-23T22:22:24Z</dcterms:modified>
</cp:coreProperties>
</file>