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4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9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1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2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0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0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6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7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FD5D-651B-43B8-BAE8-1F88B2E27F43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C6493-C084-42DD-BAA8-2D2823C60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5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44235" y="1070265"/>
            <a:ext cx="9400601" cy="5029200"/>
            <a:chOff x="732433" y="925904"/>
            <a:chExt cx="9592544" cy="5186117"/>
          </a:xfrm>
        </p:grpSpPr>
        <p:pic>
          <p:nvPicPr>
            <p:cNvPr id="1026" name="Picture 2" descr="modelo 3 www.arteazul.com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12" t="5953" r="3970" b="6944"/>
            <a:stretch/>
          </p:blipFill>
          <p:spPr bwMode="auto">
            <a:xfrm>
              <a:off x="732433" y="925904"/>
              <a:ext cx="9592544" cy="5186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275609" y="5372100"/>
              <a:ext cx="1859973" cy="6754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6733309" y="5356514"/>
              <a:ext cx="2376055" cy="6754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45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110034" y="1238289"/>
            <a:ext cx="2780411" cy="1788513"/>
            <a:chOff x="6603469" y="2232681"/>
            <a:chExt cx="2780411" cy="1788513"/>
          </a:xfrm>
        </p:grpSpPr>
        <p:grpSp>
          <p:nvGrpSpPr>
            <p:cNvPr id="21" name="Group 20"/>
            <p:cNvGrpSpPr/>
            <p:nvPr/>
          </p:nvGrpSpPr>
          <p:grpSpPr>
            <a:xfrm>
              <a:off x="6603469" y="2566466"/>
              <a:ext cx="2780411" cy="1454728"/>
              <a:chOff x="1797508" y="2691245"/>
              <a:chExt cx="2780411" cy="1454728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2303852" y="2691245"/>
                <a:ext cx="1753413" cy="1454728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1797508" y="3072368"/>
                <a:ext cx="2780411" cy="716972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603469" y="2232681"/>
              <a:ext cx="2780411" cy="1454728"/>
              <a:chOff x="1795942" y="2691245"/>
              <a:chExt cx="2780411" cy="1454728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2303852" y="2691245"/>
                <a:ext cx="1753413" cy="1454728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1795942" y="3070514"/>
                <a:ext cx="2780411" cy="716972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2073888" y="3178731"/>
            <a:ext cx="2852704" cy="1454728"/>
            <a:chOff x="1778818" y="3843160"/>
            <a:chExt cx="2852704" cy="1454728"/>
          </a:xfrm>
        </p:grpSpPr>
        <p:grpSp>
          <p:nvGrpSpPr>
            <p:cNvPr id="11" name="Group 10"/>
            <p:cNvGrpSpPr/>
            <p:nvPr/>
          </p:nvGrpSpPr>
          <p:grpSpPr>
            <a:xfrm>
              <a:off x="1798046" y="3843160"/>
              <a:ext cx="2780411" cy="1454728"/>
              <a:chOff x="1795942" y="2691245"/>
              <a:chExt cx="2780411" cy="1454728"/>
            </a:xfrm>
            <a:solidFill>
              <a:schemeClr val="bg2"/>
            </a:solidFill>
          </p:grpSpPr>
          <p:sp>
            <p:nvSpPr>
              <p:cNvPr id="12" name="Oval 11"/>
              <p:cNvSpPr/>
              <p:nvPr/>
            </p:nvSpPr>
            <p:spPr>
              <a:xfrm>
                <a:off x="2303852" y="2691245"/>
                <a:ext cx="1753413" cy="145472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795942" y="3070514"/>
                <a:ext cx="2780411" cy="716972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Rectangle 3"/>
            <p:cNvSpPr/>
            <p:nvPr/>
          </p:nvSpPr>
          <p:spPr>
            <a:xfrm>
              <a:off x="2634531" y="3854263"/>
              <a:ext cx="1120500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 smtClean="0">
                  <a:ln w="0"/>
                  <a:solidFill>
                    <a:schemeClr val="tx1"/>
                  </a:solidFill>
                </a:rPr>
                <a:t>YOU’RE</a:t>
              </a:r>
              <a:endParaRPr lang="en-US" sz="2400" b="0" cap="none" spc="0" dirty="0">
                <a:ln w="0"/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78818" y="4147017"/>
              <a:ext cx="285270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0"/>
                  <a:solidFill>
                    <a:schemeClr val="tx1"/>
                  </a:solidFill>
                  <a:latin typeface="Chaparral Pro Light" panose="02060403030505090203" pitchFamily="18" charset="0"/>
                </a:rPr>
                <a:t>INVITED</a:t>
              </a:r>
              <a:endParaRPr lang="en-US" sz="5400" b="1" cap="none" spc="0" dirty="0">
                <a:ln w="0"/>
                <a:solidFill>
                  <a:schemeClr val="tx1"/>
                </a:solidFill>
                <a:latin typeface="Chaparral Pro Light" panose="02060403030505090203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083717" y="4983485"/>
              <a:ext cx="187036" cy="18703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429005" y="4913163"/>
              <a:ext cx="187036" cy="18703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728308" y="4908029"/>
              <a:ext cx="187036" cy="18703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864009" y="1238699"/>
            <a:ext cx="3584759" cy="3902270"/>
            <a:chOff x="6044313" y="1885466"/>
            <a:chExt cx="3584759" cy="3902270"/>
          </a:xfrm>
        </p:grpSpPr>
        <p:sp>
          <p:nvSpPr>
            <p:cNvPr id="30" name="Rectangle 29"/>
            <p:cNvSpPr/>
            <p:nvPr/>
          </p:nvSpPr>
          <p:spPr>
            <a:xfrm>
              <a:off x="6203374" y="1949961"/>
              <a:ext cx="3266640" cy="3287057"/>
            </a:xfrm>
            <a:prstGeom prst="rect">
              <a:avLst/>
            </a:pr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44313" y="1885466"/>
              <a:ext cx="3584759" cy="1451501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35676" y="2828745"/>
              <a:ext cx="2402032" cy="965852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8546" y="3507985"/>
              <a:ext cx="3176291" cy="999666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57077" y="3971881"/>
              <a:ext cx="3561604" cy="1815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208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546022" y="1987880"/>
            <a:ext cx="3002972" cy="300297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07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Chaparral Pro Light</vt:lpstr>
      <vt:lpstr>Office Theme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Naderer</dc:creator>
  <cp:lastModifiedBy>Sara Naderer</cp:lastModifiedBy>
  <cp:revision>8</cp:revision>
  <cp:lastPrinted>2015-06-14T02:05:59Z</cp:lastPrinted>
  <dcterms:created xsi:type="dcterms:W3CDTF">2015-06-14T00:37:23Z</dcterms:created>
  <dcterms:modified xsi:type="dcterms:W3CDTF">2015-06-16T00:21:58Z</dcterms:modified>
</cp:coreProperties>
</file>