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65" r:id="rId4"/>
    <p:sldId id="266" r:id="rId5"/>
    <p:sldId id="267" r:id="rId6"/>
    <p:sldId id="268" r:id="rId7"/>
    <p:sldId id="269" r:id="rId8"/>
  </p:sldIdLst>
  <p:sldSz cx="9906000" cy="6858000" type="A4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4660"/>
  </p:normalViewPr>
  <p:slideViewPr>
    <p:cSldViewPr>
      <p:cViewPr>
        <p:scale>
          <a:sx n="80" d="100"/>
          <a:sy n="80" d="100"/>
        </p:scale>
        <p:origin x="-666" y="-23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CD60A-316B-47CE-A424-32AC4728E8AA}" type="datetimeFigureOut">
              <a:rPr lang="en-CA"/>
              <a:pPr>
                <a:defRPr/>
              </a:pPr>
              <a:t>18/12/2014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39814-FA60-4310-8475-396552639D5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285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E520D-5170-4E88-929A-F33AD7B85BC3}" type="datetimeFigureOut">
              <a:rPr lang="en-CA"/>
              <a:pPr>
                <a:defRPr/>
              </a:pPr>
              <a:t>18/12/2014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A22B4-6679-47B3-B9CA-90AD50BAD9F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16642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CDDD1-A29A-432B-B4BB-67D9AB383426}" type="datetimeFigureOut">
              <a:rPr lang="en-CA"/>
              <a:pPr>
                <a:defRPr/>
              </a:pPr>
              <a:t>18/12/2014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5C91D-B4C8-4FFF-91D3-7D83A6E16C1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6227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6E300-EEFE-4074-A1CC-607E61A939EA}" type="datetimeFigureOut">
              <a:rPr lang="en-CA"/>
              <a:pPr>
                <a:defRPr/>
              </a:pPr>
              <a:t>18/12/2014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E3875-0C96-4D91-B206-72258EC3BD7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90412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F4334-6BC1-448B-A5E0-A457EAEB4FCE}" type="datetimeFigureOut">
              <a:rPr lang="en-CA"/>
              <a:pPr>
                <a:defRPr/>
              </a:pPr>
              <a:t>18/12/2014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6AE14-D40C-4CD7-8D18-15B1CE6C39E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677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0F029-652F-4AF8-8771-6B123DE0BCE2}" type="datetimeFigureOut">
              <a:rPr lang="en-CA"/>
              <a:pPr>
                <a:defRPr/>
              </a:pPr>
              <a:t>18/12/2014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6E840-C142-4766-9465-ACC0C1A6BE3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4914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E9DDC-0796-4D33-AD37-67B62D242446}" type="datetimeFigureOut">
              <a:rPr lang="en-CA"/>
              <a:pPr>
                <a:defRPr/>
              </a:pPr>
              <a:t>18/12/2014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60379-CE67-4F8A-92D2-61D1EE2F509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30901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4E276-216C-42C3-AF28-62917AC1AEFA}" type="datetimeFigureOut">
              <a:rPr lang="en-CA"/>
              <a:pPr>
                <a:defRPr/>
              </a:pPr>
              <a:t>18/12/2014</a:t>
            </a:fld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D3D9C-2E46-4602-837D-A843E01CDCE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13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DFAA6-B4B3-4EAE-B22C-1097BF61EB7E}" type="datetimeFigureOut">
              <a:rPr lang="en-CA"/>
              <a:pPr>
                <a:defRPr/>
              </a:pPr>
              <a:t>18/12/2014</a:t>
            </a:fld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36F3C-806B-4818-BE92-07AFDE103E1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39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5A5F2-C650-43F2-B40E-D9BCDBA9B070}" type="datetimeFigureOut">
              <a:rPr lang="en-CA"/>
              <a:pPr>
                <a:defRPr/>
              </a:pPr>
              <a:t>18/12/2014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56576-7A03-4548-B267-DDF092CDD4D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44222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604D4-3402-46B7-8E3F-B955B36FD2EE}" type="datetimeFigureOut">
              <a:rPr lang="en-CA"/>
              <a:pPr>
                <a:defRPr/>
              </a:pPr>
              <a:t>18/12/2014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2123F-C9D4-4550-92F6-7DF89362774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0643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CA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CA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058D6DD-31D3-4BC5-9A47-6E2AD4059F94}" type="datetimeFigureOut">
              <a:rPr lang="en-CA"/>
              <a:pPr>
                <a:defRPr/>
              </a:pPr>
              <a:t>18/12/2014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6EAA22C-36CC-4EC1-B35F-49954B34907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10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7" Type="http://schemas.openxmlformats.org/officeDocument/2006/relationships/image" Target="../media/image4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g"/><Relationship Id="rId5" Type="http://schemas.openxmlformats.org/officeDocument/2006/relationships/image" Target="../media/image2.jpg"/><Relationship Id="rId4" Type="http://schemas.openxmlformats.org/officeDocument/2006/relationships/image" Target="../media/image1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585594"/>
              </p:ext>
            </p:extLst>
          </p:nvPr>
        </p:nvGraphicFramePr>
        <p:xfrm>
          <a:off x="0" y="0"/>
          <a:ext cx="8495738" cy="5946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989"/>
                <a:gridCol w="2591920"/>
                <a:gridCol w="2591920"/>
                <a:gridCol w="2591920"/>
                <a:gridCol w="359989"/>
              </a:tblGrid>
              <a:tr h="762096"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Brick</a:t>
                      </a:r>
                      <a:r>
                        <a:rPr lang="en-CA" sz="1800" baseline="0" dirty="0" smtClean="0">
                          <a:solidFill>
                            <a:schemeClr val="tx1"/>
                          </a:solidFill>
                        </a:rPr>
                        <a:t> &amp; wood</a:t>
                      </a:r>
                      <a:endParaRPr lang="en-CA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6" marB="4572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6170"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6170"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/>
                      <a:srcRect/>
                      <a:stretch>
                        <a:fillRect/>
                      </a:stretch>
                    </a:blipFill>
                  </a:tcPr>
                </a:tc>
                <a:tc vMerge="1"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/>
                      <a:srcRect/>
                      <a:stretch>
                        <a:fillRect/>
                      </a:stretch>
                    </a:blipFill>
                  </a:tcPr>
                </a:tc>
                <a:tc vMerge="1"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/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6170"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stretch>
                        <a:fillRect/>
                      </a:stretch>
                    </a:blip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stretch>
                        <a:fillRect/>
                      </a:stretch>
                    </a:blip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6170"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CA" sz="180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5"/>
                      <a:stretch>
                        <a:fillRect/>
                      </a:stretch>
                    </a:blipFill>
                  </a:tcPr>
                </a:tc>
                <a:tc vMerge="1">
                  <a:txBody>
                    <a:bodyPr/>
                    <a:lstStyle/>
                    <a:p>
                      <a:endParaRPr lang="en-CA" sz="180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5"/>
                      <a:stretch>
                        <a:fillRect/>
                      </a:stretch>
                    </a:blipFill>
                  </a:tcPr>
                </a:tc>
                <a:tc vMerge="1">
                  <a:txBody>
                    <a:bodyPr/>
                    <a:lstStyle/>
                    <a:p>
                      <a:endParaRPr lang="en-CA" sz="180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5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796807"/>
              </p:ext>
            </p:extLst>
          </p:nvPr>
        </p:nvGraphicFramePr>
        <p:xfrm>
          <a:off x="0" y="0"/>
          <a:ext cx="8495738" cy="5946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989"/>
                <a:gridCol w="2591920"/>
                <a:gridCol w="2591920"/>
                <a:gridCol w="2591920"/>
                <a:gridCol w="359989"/>
              </a:tblGrid>
              <a:tr h="762096"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Brick</a:t>
                      </a:r>
                      <a:r>
                        <a:rPr lang="en-CA" sz="1800" baseline="0" dirty="0" smtClean="0">
                          <a:solidFill>
                            <a:schemeClr val="tx1"/>
                          </a:solidFill>
                        </a:rPr>
                        <a:t> &amp; wood</a:t>
                      </a:r>
                      <a:endParaRPr lang="en-CA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6" marB="4572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6170"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6170"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/>
                      <a:srcRect/>
                      <a:stretch>
                        <a:fillRect/>
                      </a:stretch>
                    </a:blipFill>
                  </a:tcPr>
                </a:tc>
                <a:tc vMerge="1"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/>
                      <a:srcRect/>
                      <a:stretch>
                        <a:fillRect/>
                      </a:stretch>
                    </a:blipFill>
                  </a:tcPr>
                </a:tc>
                <a:tc vMerge="1"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/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6170"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/>
                      </a:stretch>
                    </a:blip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/>
                      </a:stretch>
                    </a:blip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6170"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CA" sz="180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 vMerge="1">
                  <a:txBody>
                    <a:bodyPr/>
                    <a:lstStyle/>
                    <a:p>
                      <a:endParaRPr lang="en-CA" sz="180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 vMerge="1">
                  <a:txBody>
                    <a:bodyPr/>
                    <a:lstStyle/>
                    <a:p>
                      <a:endParaRPr lang="en-CA" sz="180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127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049149"/>
              </p:ext>
            </p:extLst>
          </p:nvPr>
        </p:nvGraphicFramePr>
        <p:xfrm>
          <a:off x="0" y="0"/>
          <a:ext cx="8495738" cy="5946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989"/>
                <a:gridCol w="2591920"/>
                <a:gridCol w="2591920"/>
                <a:gridCol w="2591920"/>
                <a:gridCol w="359989"/>
              </a:tblGrid>
              <a:tr h="762096"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Brick</a:t>
                      </a:r>
                      <a:r>
                        <a:rPr lang="en-CA" sz="1800" baseline="0" dirty="0" smtClean="0">
                          <a:solidFill>
                            <a:schemeClr val="tx1"/>
                          </a:solidFill>
                        </a:rPr>
                        <a:t> &amp; wood</a:t>
                      </a:r>
                      <a:endParaRPr lang="en-CA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6" marB="4572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6170"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6170"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/>
                      <a:srcRect/>
                      <a:stretch>
                        <a:fillRect/>
                      </a:stretch>
                    </a:blipFill>
                  </a:tcPr>
                </a:tc>
                <a:tc vMerge="1"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/>
                      <a:srcRect/>
                      <a:stretch>
                        <a:fillRect/>
                      </a:stretch>
                    </a:blipFill>
                  </a:tcPr>
                </a:tc>
                <a:tc vMerge="1"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/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6170"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stretch>
                        <a:fillRect/>
                      </a:stretch>
                    </a:blip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stretch>
                        <a:fillRect/>
                      </a:stretch>
                    </a:blip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6170"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CA" sz="180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5"/>
                      <a:stretch>
                        <a:fillRect/>
                      </a:stretch>
                    </a:blipFill>
                  </a:tcPr>
                </a:tc>
                <a:tc vMerge="1">
                  <a:txBody>
                    <a:bodyPr/>
                    <a:lstStyle/>
                    <a:p>
                      <a:endParaRPr lang="en-CA" sz="180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5"/>
                      <a:stretch>
                        <a:fillRect/>
                      </a:stretch>
                    </a:blipFill>
                  </a:tcPr>
                </a:tc>
                <a:tc vMerge="1">
                  <a:txBody>
                    <a:bodyPr/>
                    <a:lstStyle/>
                    <a:p>
                      <a:endParaRPr lang="en-CA" sz="180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5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127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741374"/>
              </p:ext>
            </p:extLst>
          </p:nvPr>
        </p:nvGraphicFramePr>
        <p:xfrm>
          <a:off x="0" y="0"/>
          <a:ext cx="8495738" cy="5946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989"/>
                <a:gridCol w="2591920"/>
                <a:gridCol w="2591920"/>
                <a:gridCol w="2591920"/>
                <a:gridCol w="359989"/>
              </a:tblGrid>
              <a:tr h="762096"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Brick</a:t>
                      </a:r>
                      <a:r>
                        <a:rPr lang="en-CA" sz="1800" baseline="0" dirty="0" smtClean="0">
                          <a:solidFill>
                            <a:schemeClr val="tx1"/>
                          </a:solidFill>
                        </a:rPr>
                        <a:t> &amp; wood</a:t>
                      </a:r>
                      <a:endParaRPr lang="en-CA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6" marB="4572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6170"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6170"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/>
                      <a:srcRect/>
                      <a:stretch>
                        <a:fillRect/>
                      </a:stretch>
                    </a:blipFill>
                  </a:tcPr>
                </a:tc>
                <a:tc vMerge="1"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/>
                      <a:srcRect/>
                      <a:stretch>
                        <a:fillRect/>
                      </a:stretch>
                    </a:blipFill>
                  </a:tcPr>
                </a:tc>
                <a:tc vMerge="1"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/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6170"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stretch>
                        <a:fillRect/>
                      </a:stretch>
                    </a:blip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stretch>
                        <a:fillRect/>
                      </a:stretch>
                    </a:blip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6170"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CA" sz="180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5"/>
                      <a:stretch>
                        <a:fillRect/>
                      </a:stretch>
                    </a:blipFill>
                  </a:tcPr>
                </a:tc>
                <a:tc vMerge="1">
                  <a:txBody>
                    <a:bodyPr/>
                    <a:lstStyle/>
                    <a:p>
                      <a:endParaRPr lang="en-CA" sz="180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5"/>
                      <a:stretch>
                        <a:fillRect/>
                      </a:stretch>
                    </a:blipFill>
                  </a:tcPr>
                </a:tc>
                <a:tc vMerge="1">
                  <a:txBody>
                    <a:bodyPr/>
                    <a:lstStyle/>
                    <a:p>
                      <a:endParaRPr lang="en-CA" sz="180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5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127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3844751"/>
              </p:ext>
            </p:extLst>
          </p:nvPr>
        </p:nvGraphicFramePr>
        <p:xfrm>
          <a:off x="0" y="0"/>
          <a:ext cx="8495738" cy="5946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989"/>
                <a:gridCol w="2591920"/>
                <a:gridCol w="2591920"/>
                <a:gridCol w="2591920"/>
                <a:gridCol w="359989"/>
              </a:tblGrid>
              <a:tr h="762096"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Brick</a:t>
                      </a:r>
                      <a:r>
                        <a:rPr lang="en-CA" sz="1800" baseline="0" dirty="0" smtClean="0">
                          <a:solidFill>
                            <a:schemeClr val="tx1"/>
                          </a:solidFill>
                        </a:rPr>
                        <a:t> &amp; wood</a:t>
                      </a:r>
                      <a:endParaRPr lang="en-CA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6" marB="4572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6170"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6170"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/>
                      <a:srcRect/>
                      <a:stretch>
                        <a:fillRect/>
                      </a:stretch>
                    </a:blipFill>
                  </a:tcPr>
                </a:tc>
                <a:tc vMerge="1"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/>
                      <a:srcRect/>
                      <a:stretch>
                        <a:fillRect/>
                      </a:stretch>
                    </a:blipFill>
                  </a:tcPr>
                </a:tc>
                <a:tc vMerge="1"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/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6170"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stretch>
                        <a:fillRect/>
                      </a:stretch>
                    </a:blip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stretch>
                        <a:fillRect/>
                      </a:stretch>
                    </a:blip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6170"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CA" sz="180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5"/>
                      <a:stretch>
                        <a:fillRect/>
                      </a:stretch>
                    </a:blipFill>
                  </a:tcPr>
                </a:tc>
                <a:tc vMerge="1">
                  <a:txBody>
                    <a:bodyPr/>
                    <a:lstStyle/>
                    <a:p>
                      <a:endParaRPr lang="en-CA" sz="180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5"/>
                      <a:stretch>
                        <a:fillRect/>
                      </a:stretch>
                    </a:blipFill>
                  </a:tcPr>
                </a:tc>
                <a:tc vMerge="1">
                  <a:txBody>
                    <a:bodyPr/>
                    <a:lstStyle/>
                    <a:p>
                      <a:endParaRPr lang="en-CA" sz="180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5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934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3484710"/>
              </p:ext>
            </p:extLst>
          </p:nvPr>
        </p:nvGraphicFramePr>
        <p:xfrm>
          <a:off x="0" y="0"/>
          <a:ext cx="8495738" cy="5946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989"/>
                <a:gridCol w="2591920"/>
                <a:gridCol w="2591920"/>
                <a:gridCol w="2591920"/>
                <a:gridCol w="359989"/>
              </a:tblGrid>
              <a:tr h="762096"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Brick</a:t>
                      </a:r>
                      <a:r>
                        <a:rPr lang="en-CA" sz="1800" baseline="0" dirty="0" smtClean="0">
                          <a:solidFill>
                            <a:schemeClr val="tx1"/>
                          </a:solidFill>
                        </a:rPr>
                        <a:t> &amp; wood</a:t>
                      </a:r>
                      <a:endParaRPr lang="en-CA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6" marB="4572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6170"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6170"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/>
                      <a:srcRect/>
                      <a:stretch>
                        <a:fillRect/>
                      </a:stretch>
                    </a:blipFill>
                  </a:tcPr>
                </a:tc>
                <a:tc vMerge="1"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/>
                      <a:srcRect/>
                      <a:stretch>
                        <a:fillRect/>
                      </a:stretch>
                    </a:blipFill>
                  </a:tcPr>
                </a:tc>
                <a:tc vMerge="1"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/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6170"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stretch>
                        <a:fillRect/>
                      </a:stretch>
                    </a:blip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stretch>
                        <a:fillRect/>
                      </a:stretch>
                    </a:blip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6170"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CA" sz="180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5"/>
                      <a:stretch>
                        <a:fillRect/>
                      </a:stretch>
                    </a:blipFill>
                  </a:tcPr>
                </a:tc>
                <a:tc vMerge="1">
                  <a:txBody>
                    <a:bodyPr/>
                    <a:lstStyle/>
                    <a:p>
                      <a:endParaRPr lang="en-CA" sz="180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5"/>
                      <a:stretch>
                        <a:fillRect/>
                      </a:stretch>
                    </a:blipFill>
                  </a:tcPr>
                </a:tc>
                <a:tc vMerge="1">
                  <a:txBody>
                    <a:bodyPr/>
                    <a:lstStyle/>
                    <a:p>
                      <a:endParaRPr lang="en-CA" sz="180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5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934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935485"/>
              </p:ext>
            </p:extLst>
          </p:nvPr>
        </p:nvGraphicFramePr>
        <p:xfrm>
          <a:off x="0" y="0"/>
          <a:ext cx="8495738" cy="5946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989"/>
                <a:gridCol w="2591920"/>
                <a:gridCol w="2591920"/>
                <a:gridCol w="2591920"/>
                <a:gridCol w="359989"/>
              </a:tblGrid>
              <a:tr h="762096"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CA" sz="1800" dirty="0" smtClean="0">
                          <a:solidFill>
                            <a:schemeClr val="tx1"/>
                          </a:solidFill>
                        </a:rPr>
                        <a:t>Brick</a:t>
                      </a:r>
                      <a:r>
                        <a:rPr lang="en-CA" sz="1800" baseline="0" dirty="0" smtClean="0">
                          <a:solidFill>
                            <a:schemeClr val="tx1"/>
                          </a:solidFill>
                        </a:rPr>
                        <a:t> &amp; wood</a:t>
                      </a:r>
                      <a:endParaRPr lang="en-CA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6" marB="4572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6170"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/>
                      </a:stretch>
                    </a:blip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6170"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5"/>
                      <a:srcRect/>
                      <a:stretch>
                        <a:fillRect/>
                      </a:stretch>
                    </a:blipFill>
                  </a:tcPr>
                </a:tc>
                <a:tc vMerge="1"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5"/>
                      <a:srcRect/>
                      <a:stretch>
                        <a:fillRect/>
                      </a:stretch>
                    </a:blipFill>
                  </a:tcPr>
                </a:tc>
                <a:tc vMerge="1"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5"/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6170"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6"/>
                      <a:stretch>
                        <a:fillRect/>
                      </a:stretch>
                    </a:blip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6"/>
                      <a:stretch>
                        <a:fillRect/>
                      </a:stretch>
                    </a:blip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6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6170"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CA" sz="180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7"/>
                      <a:stretch>
                        <a:fillRect/>
                      </a:stretch>
                    </a:blipFill>
                  </a:tcPr>
                </a:tc>
                <a:tc vMerge="1">
                  <a:txBody>
                    <a:bodyPr/>
                    <a:lstStyle/>
                    <a:p>
                      <a:endParaRPr lang="en-CA" sz="180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7"/>
                      <a:stretch>
                        <a:fillRect/>
                      </a:stretch>
                    </a:blipFill>
                  </a:tcPr>
                </a:tc>
                <a:tc vMerge="1">
                  <a:txBody>
                    <a:bodyPr/>
                    <a:lstStyle/>
                    <a:p>
                      <a:endParaRPr lang="en-CA" sz="180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7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800" dirty="0"/>
                    </a:p>
                  </a:txBody>
                  <a:tcPr marL="91441" marR="91441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989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</TotalTime>
  <Words>21</Words>
  <Application>Microsoft Office PowerPoint</Application>
  <PresentationFormat>A4 Paper (210x297 mm)</PresentationFormat>
  <Paragraphs>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</dc:creator>
  <cp:lastModifiedBy>Mel</cp:lastModifiedBy>
  <cp:revision>25</cp:revision>
  <dcterms:created xsi:type="dcterms:W3CDTF">2013-06-18T04:25:38Z</dcterms:created>
  <dcterms:modified xsi:type="dcterms:W3CDTF">2014-12-18T16:21:08Z</dcterms:modified>
</cp:coreProperties>
</file>