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Raleway"/>
      <p:regular r:id="rId22"/>
      <p:bold r:id="rId23"/>
      <p:italic r:id="rId24"/>
      <p:boldItalic r:id="rId25"/>
    </p:embeddedFont>
    <p:embeddedFont>
      <p:font typeface="Playfair Display"/>
      <p:regular r:id="rId26"/>
      <p:bold r:id="rId27"/>
      <p:italic r:id="rId28"/>
      <p:boldItalic r:id="rId29"/>
    </p:embeddedFont>
    <p:embeddedFont>
      <p:font typeface="Lato"/>
      <p:regular r:id="rId30"/>
      <p:bold r:id="rId31"/>
      <p:italic r:id="rId32"/>
      <p:boldItalic r:id="rId33"/>
    </p:embeddedFont>
    <p:embeddedFont>
      <p:font typeface="Bodoni"/>
      <p:regular r:id="rId34"/>
      <p:bold r:id="rId35"/>
      <p:italic r:id="rId36"/>
      <p:boldItalic r:id="rId37"/>
    </p:embeddedFont>
    <p:embeddedFont>
      <p:font typeface="Oswald"/>
      <p:regular r:id="rId38"/>
      <p:bold r:id="rId39"/>
    </p:embeddedFont>
    <p:embeddedFont>
      <p:font typeface="Source Sans Pro"/>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SourceSansPro-regular.fntdata"/><Relationship Id="rId20" Type="http://schemas.openxmlformats.org/officeDocument/2006/relationships/slide" Target="slides/slide15.xml"/><Relationship Id="rId42" Type="http://schemas.openxmlformats.org/officeDocument/2006/relationships/font" Target="fonts/SourceSansPro-italic.fntdata"/><Relationship Id="rId41" Type="http://schemas.openxmlformats.org/officeDocument/2006/relationships/font" Target="fonts/SourceSansPro-bold.fntdata"/><Relationship Id="rId22" Type="http://schemas.openxmlformats.org/officeDocument/2006/relationships/font" Target="fonts/Raleway-regular.fntdata"/><Relationship Id="rId21" Type="http://schemas.openxmlformats.org/officeDocument/2006/relationships/slide" Target="slides/slide16.xml"/><Relationship Id="rId43" Type="http://schemas.openxmlformats.org/officeDocument/2006/relationships/font" Target="fonts/SourceSansPro-boldItalic.fntdata"/><Relationship Id="rId24" Type="http://schemas.openxmlformats.org/officeDocument/2006/relationships/font" Target="fonts/Raleway-italic.fntdata"/><Relationship Id="rId23" Type="http://schemas.openxmlformats.org/officeDocument/2006/relationships/font" Target="fonts/Raleway-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PlayfairDisplay-regular.fntdata"/><Relationship Id="rId25" Type="http://schemas.openxmlformats.org/officeDocument/2006/relationships/font" Target="fonts/Raleway-boldItalic.fntdata"/><Relationship Id="rId28" Type="http://schemas.openxmlformats.org/officeDocument/2006/relationships/font" Target="fonts/PlayfairDisplay-italic.fntdata"/><Relationship Id="rId27" Type="http://schemas.openxmlformats.org/officeDocument/2006/relationships/font" Target="fonts/PlayfairDisplay-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layfairDisplay-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bold.fntdata"/><Relationship Id="rId30" Type="http://schemas.openxmlformats.org/officeDocument/2006/relationships/font" Target="fonts/Lato-regular.fntdata"/><Relationship Id="rId11" Type="http://schemas.openxmlformats.org/officeDocument/2006/relationships/slide" Target="slides/slide6.xml"/><Relationship Id="rId33" Type="http://schemas.openxmlformats.org/officeDocument/2006/relationships/font" Target="fonts/Lato-boldItalic.fntdata"/><Relationship Id="rId10" Type="http://schemas.openxmlformats.org/officeDocument/2006/relationships/slide" Target="slides/slide5.xml"/><Relationship Id="rId32" Type="http://schemas.openxmlformats.org/officeDocument/2006/relationships/font" Target="fonts/Lato-italic.fntdata"/><Relationship Id="rId13" Type="http://schemas.openxmlformats.org/officeDocument/2006/relationships/slide" Target="slides/slide8.xml"/><Relationship Id="rId35" Type="http://schemas.openxmlformats.org/officeDocument/2006/relationships/font" Target="fonts/Bodoni-bold.fntdata"/><Relationship Id="rId12" Type="http://schemas.openxmlformats.org/officeDocument/2006/relationships/slide" Target="slides/slide7.xml"/><Relationship Id="rId34" Type="http://schemas.openxmlformats.org/officeDocument/2006/relationships/font" Target="fonts/Bodoni-regular.fntdata"/><Relationship Id="rId15" Type="http://schemas.openxmlformats.org/officeDocument/2006/relationships/slide" Target="slides/slide10.xml"/><Relationship Id="rId37" Type="http://schemas.openxmlformats.org/officeDocument/2006/relationships/font" Target="fonts/Bodoni-boldItalic.fntdata"/><Relationship Id="rId14" Type="http://schemas.openxmlformats.org/officeDocument/2006/relationships/slide" Target="slides/slide9.xml"/><Relationship Id="rId36" Type="http://schemas.openxmlformats.org/officeDocument/2006/relationships/font" Target="fonts/Bodoni-italic.fntdata"/><Relationship Id="rId17" Type="http://schemas.openxmlformats.org/officeDocument/2006/relationships/slide" Target="slides/slide12.xml"/><Relationship Id="rId39" Type="http://schemas.openxmlformats.org/officeDocument/2006/relationships/font" Target="fonts/Oswald-bold.fntdata"/><Relationship Id="rId16" Type="http://schemas.openxmlformats.org/officeDocument/2006/relationships/slide" Target="slides/slide11.xml"/><Relationship Id="rId38" Type="http://schemas.openxmlformats.org/officeDocument/2006/relationships/font" Target="fonts/Oswald-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Shape 1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6" name="Shape 17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4" name="Shape 18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2" name="Shape 19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8" name="Shape 19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Answer 1: Yes</a:t>
            </a:r>
          </a:p>
          <a:p>
            <a:pPr lvl="0">
              <a:spcBef>
                <a:spcPts val="0"/>
              </a:spcBef>
              <a:buNone/>
            </a:pPr>
            <a:r>
              <a:rPr lang="en"/>
              <a:t>Answer 2: Yes</a:t>
            </a:r>
          </a:p>
          <a:p>
            <a:pPr lvl="0">
              <a:spcBef>
                <a:spcPts val="0"/>
              </a:spcBef>
              <a:buNone/>
            </a:pPr>
            <a:r>
              <a:rPr lang="en"/>
              <a:t>Answer 3: It lifted to allow more water into the penstock </a:t>
            </a:r>
          </a:p>
          <a:p>
            <a:pPr lvl="0" marR="25400" rtl="0">
              <a:lnSpc>
                <a:spcPct val="114166"/>
              </a:lnSpc>
              <a:spcBef>
                <a:spcPts val="0"/>
              </a:spcBef>
              <a:buClr>
                <a:schemeClr val="dk2"/>
              </a:buClr>
              <a:buSzPct val="100000"/>
              <a:buFont typeface="Arial"/>
              <a:buNone/>
            </a:pPr>
            <a:r>
              <a:rPr b="1" lang="en">
                <a:solidFill>
                  <a:schemeClr val="dk2"/>
                </a:solidFill>
              </a:rPr>
              <a:t>Answer 4: </a:t>
            </a:r>
            <a:r>
              <a:rPr lang="en">
                <a:solidFill>
                  <a:schemeClr val="dk2"/>
                </a:solidFill>
              </a:rPr>
              <a:t>Advantages include no pollution to the air, land, or water; the source of the energy (rushing river</a:t>
            </a:r>
            <a:r>
              <a:rPr b="1" lang="en">
                <a:solidFill>
                  <a:schemeClr val="dk2"/>
                </a:solidFill>
              </a:rPr>
              <a:t> </a:t>
            </a:r>
            <a:r>
              <a:rPr lang="en">
                <a:solidFill>
                  <a:schemeClr val="dk2"/>
                </a:solidFill>
              </a:rPr>
              <a:t>water) is free, renewable, and reliable; and it often can be generated near where it is needed.</a:t>
            </a:r>
          </a:p>
          <a:p>
            <a:pPr lvl="0" rtl="0">
              <a:lnSpc>
                <a:spcPct val="115000"/>
              </a:lnSpc>
              <a:spcBef>
                <a:spcPts val="0"/>
              </a:spcBef>
              <a:spcAft>
                <a:spcPts val="1600"/>
              </a:spcAft>
              <a:buClr>
                <a:schemeClr val="dk2"/>
              </a:buClr>
              <a:buSzPct val="61111"/>
              <a:buFont typeface="Arial"/>
              <a:buNone/>
            </a:pPr>
            <a:r>
              <a:t/>
            </a:r>
            <a:endParaRPr sz="1800">
              <a:solidFill>
                <a:schemeClr val="lt2"/>
              </a:solidFill>
              <a:latin typeface="Source Sans Pro"/>
              <a:ea typeface="Source Sans Pro"/>
              <a:cs typeface="Source Sans Pro"/>
              <a:sym typeface="Source Sans Pro"/>
            </a:endParaRPr>
          </a:p>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97180" lvl="0" marL="457200" rtl="0" algn="just">
              <a:spcBef>
                <a:spcPts val="0"/>
              </a:spcBef>
              <a:buClr>
                <a:schemeClr val="dk2"/>
              </a:buClr>
              <a:buSzPct val="100000"/>
              <a:buAutoNum type="arabicPeriod"/>
            </a:pPr>
            <a:r>
              <a:rPr b="1" lang="en">
                <a:solidFill>
                  <a:schemeClr val="dk2"/>
                </a:solidFill>
              </a:rPr>
              <a:t>Why do you think we aren’t building more hydroelectric power plants?</a:t>
            </a:r>
          </a:p>
          <a:p>
            <a:pPr lvl="0" rtl="0">
              <a:spcBef>
                <a:spcPts val="0"/>
              </a:spcBef>
              <a:buClr>
                <a:schemeClr val="dk2"/>
              </a:buClr>
              <a:buSzPct val="100000"/>
              <a:buFont typeface="Arial"/>
              <a:buNone/>
            </a:pPr>
            <a:r>
              <a:t/>
            </a:r>
            <a:endParaRPr>
              <a:solidFill>
                <a:schemeClr val="dk2"/>
              </a:solidFill>
            </a:endParaRPr>
          </a:p>
          <a:p>
            <a:pPr indent="-69850" lvl="0" marL="228600" rtl="0" algn="just">
              <a:spcBef>
                <a:spcPts val="0"/>
              </a:spcBef>
              <a:buClr>
                <a:schemeClr val="dk2"/>
              </a:buClr>
              <a:buSzPct val="100000"/>
              <a:buFont typeface="Arial"/>
              <a:buNone/>
            </a:pPr>
            <a:r>
              <a:rPr lang="en">
                <a:solidFill>
                  <a:schemeClr val="dk2"/>
                </a:solidFill>
              </a:rPr>
              <a:t>Possible answers:</a:t>
            </a:r>
          </a:p>
          <a:p>
            <a:pPr lvl="0" rtl="0">
              <a:spcBef>
                <a:spcPts val="0"/>
              </a:spcBef>
              <a:buClr>
                <a:schemeClr val="dk2"/>
              </a:buClr>
              <a:buSzPct val="100000"/>
              <a:buFont typeface="Arial"/>
              <a:buNone/>
            </a:pPr>
            <a:r>
              <a:t/>
            </a:r>
            <a:endParaRPr>
              <a:solidFill>
                <a:schemeClr val="dk2"/>
              </a:solidFill>
            </a:endParaRPr>
          </a:p>
          <a:p>
            <a:pPr indent="-297180" lvl="1" marL="685800" rtl="0" algn="just">
              <a:spcBef>
                <a:spcPts val="0"/>
              </a:spcBef>
              <a:buClr>
                <a:schemeClr val="dk2"/>
              </a:buClr>
              <a:buSzPct val="100000"/>
              <a:buChar char="•"/>
            </a:pPr>
            <a:r>
              <a:rPr lang="en">
                <a:solidFill>
                  <a:schemeClr val="dk2"/>
                </a:solidFill>
              </a:rPr>
              <a:t>There are few new sites where effective dams and plants could be built.</a:t>
            </a:r>
          </a:p>
          <a:p>
            <a:pPr lvl="0" rtl="0">
              <a:spcBef>
                <a:spcPts val="0"/>
              </a:spcBef>
              <a:buClr>
                <a:schemeClr val="dk2"/>
              </a:buClr>
              <a:buSzPct val="100000"/>
              <a:buFont typeface="Arial"/>
              <a:buNone/>
            </a:pPr>
            <a:r>
              <a:t/>
            </a:r>
            <a:endParaRPr>
              <a:solidFill>
                <a:schemeClr val="dk2"/>
              </a:solidFill>
              <a:latin typeface="Noto Sans Symbols"/>
              <a:ea typeface="Noto Sans Symbols"/>
              <a:cs typeface="Noto Sans Symbols"/>
              <a:sym typeface="Noto Sans Symbols"/>
            </a:endParaRPr>
          </a:p>
          <a:p>
            <a:pPr indent="-297180" lvl="1" marL="685800" rtl="0" algn="just">
              <a:spcBef>
                <a:spcPts val="0"/>
              </a:spcBef>
              <a:buClr>
                <a:schemeClr val="dk2"/>
              </a:buClr>
              <a:buSzPct val="100000"/>
              <a:buChar char="•"/>
            </a:pPr>
            <a:r>
              <a:rPr lang="en">
                <a:solidFill>
                  <a:schemeClr val="dk2"/>
                </a:solidFill>
              </a:rPr>
              <a:t>Dams are expensive to build.</a:t>
            </a:r>
          </a:p>
          <a:p>
            <a:pPr lvl="0" rtl="0">
              <a:spcBef>
                <a:spcPts val="0"/>
              </a:spcBef>
              <a:buClr>
                <a:schemeClr val="dk2"/>
              </a:buClr>
              <a:buSzPct val="100000"/>
              <a:buFont typeface="Arial"/>
              <a:buNone/>
            </a:pPr>
            <a:r>
              <a:t/>
            </a:r>
            <a:endParaRPr>
              <a:solidFill>
                <a:schemeClr val="dk2"/>
              </a:solidFill>
              <a:latin typeface="Noto Sans Symbols"/>
              <a:ea typeface="Noto Sans Symbols"/>
              <a:cs typeface="Noto Sans Symbols"/>
              <a:sym typeface="Noto Sans Symbols"/>
            </a:endParaRPr>
          </a:p>
          <a:p>
            <a:pPr indent="-297180" lvl="1" marL="685800" rtl="0" algn="just">
              <a:spcBef>
                <a:spcPts val="0"/>
              </a:spcBef>
              <a:buClr>
                <a:schemeClr val="dk2"/>
              </a:buClr>
              <a:buSzPct val="100000"/>
              <a:buChar char="•"/>
            </a:pPr>
            <a:r>
              <a:rPr lang="en">
                <a:solidFill>
                  <a:schemeClr val="dk2"/>
                </a:solidFill>
              </a:rPr>
              <a:t>Dams often disrupt the wildlife that live on or near the river.</a:t>
            </a:r>
          </a:p>
          <a:p>
            <a:pPr lvl="0" rtl="0">
              <a:spcBef>
                <a:spcPts val="0"/>
              </a:spcBef>
              <a:buClr>
                <a:schemeClr val="dk2"/>
              </a:buClr>
              <a:buSzPct val="100000"/>
              <a:buFont typeface="Arial"/>
              <a:buNone/>
            </a:pPr>
            <a:r>
              <a:t/>
            </a:r>
            <a:endParaRPr>
              <a:solidFill>
                <a:schemeClr val="dk2"/>
              </a:solidFill>
              <a:latin typeface="Noto Sans Symbols"/>
              <a:ea typeface="Noto Sans Symbols"/>
              <a:cs typeface="Noto Sans Symbols"/>
              <a:sym typeface="Noto Sans Symbols"/>
            </a:endParaRPr>
          </a:p>
          <a:p>
            <a:pPr lvl="0" rtl="0">
              <a:spcBef>
                <a:spcPts val="0"/>
              </a:spcBef>
              <a:buClr>
                <a:schemeClr val="dk2"/>
              </a:buClr>
              <a:buSzPct val="100000"/>
              <a:buFont typeface="Arial"/>
              <a:buNone/>
            </a:pPr>
            <a:r>
              <a:t/>
            </a:r>
            <a:endParaRPr>
              <a:solidFill>
                <a:schemeClr val="dk2"/>
              </a:solidFill>
              <a:latin typeface="Noto Sans Symbols"/>
              <a:ea typeface="Noto Sans Symbols"/>
              <a:cs typeface="Noto Sans Symbols"/>
              <a:sym typeface="Noto Sans Symbols"/>
            </a:endParaRPr>
          </a:p>
          <a:p>
            <a:pPr indent="-297180" lvl="0" marL="457200" marR="127000" rtl="0" algn="just">
              <a:lnSpc>
                <a:spcPct val="118333"/>
              </a:lnSpc>
              <a:spcBef>
                <a:spcPts val="0"/>
              </a:spcBef>
              <a:buClr>
                <a:schemeClr val="dk2"/>
              </a:buClr>
              <a:buSzPct val="100000"/>
              <a:buAutoNum type="arabicPeriod"/>
            </a:pPr>
            <a:r>
              <a:rPr b="1" lang="en">
                <a:solidFill>
                  <a:schemeClr val="dk2"/>
                </a:solidFill>
              </a:rPr>
              <a:t>What are some of the disadvantages provided by other types of fuel (coal, oil, gas)? What about nuclear fuel?</a:t>
            </a:r>
          </a:p>
          <a:p>
            <a:pPr lvl="0" rtl="0">
              <a:spcBef>
                <a:spcPts val="0"/>
              </a:spcBef>
              <a:buClr>
                <a:schemeClr val="dk2"/>
              </a:buClr>
              <a:buSzPct val="110000"/>
              <a:buFont typeface="Arial"/>
              <a:buNone/>
            </a:pPr>
            <a:r>
              <a:t/>
            </a:r>
            <a:endParaRPr sz="1000">
              <a:solidFill>
                <a:schemeClr val="dk2"/>
              </a:solidFill>
              <a:latin typeface="Times New Roman"/>
              <a:ea typeface="Times New Roman"/>
              <a:cs typeface="Times New Roman"/>
              <a:sym typeface="Times New Roman"/>
            </a:endParaRPr>
          </a:p>
          <a:p>
            <a:pPr indent="-69850" lvl="0" marL="228600" rtl="0">
              <a:spcBef>
                <a:spcPts val="0"/>
              </a:spcBef>
              <a:buClr>
                <a:schemeClr val="dk2"/>
              </a:buClr>
              <a:buSzPct val="100000"/>
              <a:buFont typeface="Arial"/>
              <a:buNone/>
            </a:pPr>
            <a:r>
              <a:rPr lang="en">
                <a:solidFill>
                  <a:schemeClr val="dk2"/>
                </a:solidFill>
              </a:rPr>
              <a:t>Possible answers:</a:t>
            </a:r>
          </a:p>
          <a:p>
            <a:pPr lvl="0" rtl="0">
              <a:spcBef>
                <a:spcPts val="0"/>
              </a:spcBef>
              <a:buClr>
                <a:schemeClr val="dk2"/>
              </a:buClr>
              <a:buSzPct val="110000"/>
              <a:buFont typeface="Arial"/>
              <a:buNone/>
            </a:pPr>
            <a:r>
              <a:t/>
            </a:r>
            <a:endParaRPr sz="1000">
              <a:solidFill>
                <a:schemeClr val="dk2"/>
              </a:solidFill>
              <a:latin typeface="Times New Roman"/>
              <a:ea typeface="Times New Roman"/>
              <a:cs typeface="Times New Roman"/>
              <a:sym typeface="Times New Roman"/>
            </a:endParaRPr>
          </a:p>
          <a:p>
            <a:pPr indent="-297180" lvl="0" marL="685800" rtl="0" algn="just">
              <a:spcBef>
                <a:spcPts val="0"/>
              </a:spcBef>
              <a:buClr>
                <a:schemeClr val="dk2"/>
              </a:buClr>
              <a:buSzPct val="100000"/>
              <a:buChar char="•"/>
            </a:pPr>
            <a:r>
              <a:rPr lang="en">
                <a:solidFill>
                  <a:schemeClr val="dk2"/>
                </a:solidFill>
              </a:rPr>
              <a:t>The use of coal, oil, and gas depletes valuable and limited natural resources.</a:t>
            </a:r>
          </a:p>
          <a:p>
            <a:pPr lvl="0" rtl="0">
              <a:spcBef>
                <a:spcPts val="0"/>
              </a:spcBef>
              <a:buClr>
                <a:schemeClr val="dk2"/>
              </a:buClr>
              <a:buSzPct val="100000"/>
              <a:buFont typeface="Arial"/>
              <a:buNone/>
            </a:pPr>
            <a:r>
              <a:t/>
            </a:r>
            <a:endParaRPr>
              <a:solidFill>
                <a:schemeClr val="dk2"/>
              </a:solidFill>
              <a:latin typeface="Noto Sans Symbols"/>
              <a:ea typeface="Noto Sans Symbols"/>
              <a:cs typeface="Noto Sans Symbols"/>
              <a:sym typeface="Noto Sans Symbols"/>
            </a:endParaRPr>
          </a:p>
          <a:p>
            <a:pPr indent="-297180" lvl="0" marL="685800" rtl="0" algn="just">
              <a:spcBef>
                <a:spcPts val="0"/>
              </a:spcBef>
              <a:buClr>
                <a:schemeClr val="dk2"/>
              </a:buClr>
              <a:buSzPct val="100000"/>
              <a:buChar char="•"/>
            </a:pPr>
            <a:r>
              <a:rPr lang="en">
                <a:solidFill>
                  <a:schemeClr val="dk2"/>
                </a:solidFill>
              </a:rPr>
              <a:t>Coal, oil, and gas can produce a lot of pollution.</a:t>
            </a:r>
          </a:p>
          <a:p>
            <a:pPr lvl="0" rtl="0">
              <a:spcBef>
                <a:spcPts val="0"/>
              </a:spcBef>
              <a:buClr>
                <a:schemeClr val="dk2"/>
              </a:buClr>
              <a:buSzPct val="100000"/>
              <a:buFont typeface="Arial"/>
              <a:buNone/>
            </a:pPr>
            <a:r>
              <a:t/>
            </a:r>
            <a:endParaRPr>
              <a:solidFill>
                <a:schemeClr val="dk2"/>
              </a:solidFill>
              <a:latin typeface="Noto Sans Symbols"/>
              <a:ea typeface="Noto Sans Symbols"/>
              <a:cs typeface="Noto Sans Symbols"/>
              <a:sym typeface="Noto Sans Symbols"/>
            </a:endParaRPr>
          </a:p>
          <a:p>
            <a:pPr indent="-297180" lvl="0" marL="685800" rtl="0" algn="just">
              <a:spcBef>
                <a:spcPts val="0"/>
              </a:spcBef>
              <a:buClr>
                <a:schemeClr val="dk2"/>
              </a:buClr>
              <a:buSzPct val="100000"/>
              <a:buChar char="•"/>
            </a:pPr>
            <a:r>
              <a:rPr lang="en">
                <a:solidFill>
                  <a:schemeClr val="dk2"/>
                </a:solidFill>
              </a:rPr>
              <a:t>Coal, oil, and gas require mining or drilling into the Earth.</a:t>
            </a:r>
          </a:p>
          <a:p>
            <a:pPr lvl="0" rtl="0">
              <a:spcBef>
                <a:spcPts val="0"/>
              </a:spcBef>
              <a:buClr>
                <a:schemeClr val="dk2"/>
              </a:buClr>
              <a:buSzPct val="100000"/>
              <a:buFont typeface="Arial"/>
              <a:buNone/>
            </a:pPr>
            <a:r>
              <a:t/>
            </a:r>
            <a:endParaRPr>
              <a:solidFill>
                <a:schemeClr val="dk2"/>
              </a:solidFill>
              <a:latin typeface="Noto Sans Symbols"/>
              <a:ea typeface="Noto Sans Symbols"/>
              <a:cs typeface="Noto Sans Symbols"/>
              <a:sym typeface="Noto Sans Symbols"/>
            </a:endParaRPr>
          </a:p>
          <a:p>
            <a:pPr indent="-297180" lvl="0" marL="685800" marR="254000" rtl="0" algn="just">
              <a:lnSpc>
                <a:spcPct val="107083"/>
              </a:lnSpc>
              <a:spcBef>
                <a:spcPts val="0"/>
              </a:spcBef>
              <a:buClr>
                <a:schemeClr val="dk2"/>
              </a:buClr>
              <a:buSzPct val="100000"/>
              <a:buChar char="•"/>
            </a:pPr>
            <a:r>
              <a:rPr lang="en">
                <a:solidFill>
                  <a:schemeClr val="dk2"/>
                </a:solidFill>
              </a:rPr>
              <a:t>Nuclear power plants encounter waste disposal problems and can pose extreme danger to surrounding populations in cases of malfunction.</a:t>
            </a:r>
          </a:p>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p:nvPr/>
        </p:nvSpPr>
        <p:spPr>
          <a:xfrm>
            <a:off x="80700" y="2651100"/>
            <a:ext cx="8982600" cy="2411700"/>
          </a:xfrm>
          <a:prstGeom prst="rect">
            <a:avLst/>
          </a:prstGeom>
          <a:solidFill>
            <a:schemeClr val="accent2"/>
          </a:solidFill>
          <a:ln>
            <a:noFill/>
          </a:ln>
        </p:spPr>
        <p:txBody>
          <a:bodyPr anchorCtr="0" anchor="ctr" bIns="91425" lIns="91425" rIns="91425" wrap="square" tIns="91425">
            <a:noAutofit/>
          </a:bodyPr>
          <a:lstStyle/>
          <a:p>
            <a:pPr lvl="0">
              <a:spcBef>
                <a:spcPts val="0"/>
              </a:spcBef>
              <a:buNone/>
            </a:pPr>
            <a:r>
              <a:t/>
            </a:r>
            <a:endParaRPr/>
          </a:p>
        </p:txBody>
      </p:sp>
      <p:sp>
        <p:nvSpPr>
          <p:cNvPr id="11" name="Shape 11"/>
          <p:cNvSpPr txBox="1"/>
          <p:nvPr>
            <p:ph type="ctrTitle"/>
          </p:nvPr>
        </p:nvSpPr>
        <p:spPr>
          <a:xfrm>
            <a:off x="485875" y="264475"/>
            <a:ext cx="8183700" cy="1473600"/>
          </a:xfrm>
          <a:prstGeom prst="rect">
            <a:avLst/>
          </a:prstGeom>
        </p:spPr>
        <p:txBody>
          <a:bodyPr anchorCtr="0" anchor="b" bIns="91425" lIns="91425" rIns="91425" wrap="square" tIns="91425"/>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p:txBody>
      </p:sp>
      <p:sp>
        <p:nvSpPr>
          <p:cNvPr id="12" name="Shape 12"/>
          <p:cNvSpPr txBox="1"/>
          <p:nvPr>
            <p:ph idx="1" type="subTitle"/>
          </p:nvPr>
        </p:nvSpPr>
        <p:spPr>
          <a:xfrm>
            <a:off x="485875" y="1738075"/>
            <a:ext cx="8183700" cy="861000"/>
          </a:xfrm>
          <a:prstGeom prst="rect">
            <a:avLst/>
          </a:prstGeom>
        </p:spPr>
        <p:txBody>
          <a:bodyPr anchorCtr="0" anchor="t" bIns="91425" lIns="91425" rIns="91425" wrap="square" tIns="91425"/>
          <a:lstStyle>
            <a:lvl1pPr lvl="0">
              <a:lnSpc>
                <a:spcPct val="100000"/>
              </a:lnSpc>
              <a:spcBef>
                <a:spcPts val="0"/>
              </a:spcBef>
              <a:spcAft>
                <a:spcPts val="0"/>
              </a:spcAft>
              <a:buSzPct val="100000"/>
              <a:buNone/>
              <a:defRPr sz="2400"/>
            </a:lvl1pPr>
            <a:lvl2pPr lvl="1">
              <a:lnSpc>
                <a:spcPct val="100000"/>
              </a:lnSpc>
              <a:spcBef>
                <a:spcPts val="0"/>
              </a:spcBef>
              <a:spcAft>
                <a:spcPts val="0"/>
              </a:spcAft>
              <a:buSzPct val="100000"/>
              <a:buNone/>
              <a:defRPr sz="2400"/>
            </a:lvl2pPr>
            <a:lvl3pPr lvl="2">
              <a:lnSpc>
                <a:spcPct val="100000"/>
              </a:lnSpc>
              <a:spcBef>
                <a:spcPts val="0"/>
              </a:spcBef>
              <a:spcAft>
                <a:spcPts val="0"/>
              </a:spcAft>
              <a:buSzPct val="100000"/>
              <a:buNone/>
              <a:defRPr sz="2400"/>
            </a:lvl3pPr>
            <a:lvl4pPr lvl="3">
              <a:lnSpc>
                <a:spcPct val="100000"/>
              </a:lnSpc>
              <a:spcBef>
                <a:spcPts val="0"/>
              </a:spcBef>
              <a:spcAft>
                <a:spcPts val="0"/>
              </a:spcAft>
              <a:buSzPct val="100000"/>
              <a:buNone/>
              <a:defRPr sz="2400"/>
            </a:lvl4pPr>
            <a:lvl5pPr lvl="4">
              <a:lnSpc>
                <a:spcPct val="100000"/>
              </a:lnSpc>
              <a:spcBef>
                <a:spcPts val="0"/>
              </a:spcBef>
              <a:spcAft>
                <a:spcPts val="0"/>
              </a:spcAft>
              <a:buSzPct val="100000"/>
              <a:buNone/>
              <a:defRPr sz="2400"/>
            </a:lvl5pPr>
            <a:lvl6pPr lvl="5">
              <a:lnSpc>
                <a:spcPct val="100000"/>
              </a:lnSpc>
              <a:spcBef>
                <a:spcPts val="0"/>
              </a:spcBef>
              <a:spcAft>
                <a:spcPts val="0"/>
              </a:spcAft>
              <a:buSzPct val="100000"/>
              <a:buNone/>
              <a:defRPr sz="2400"/>
            </a:lvl6pPr>
            <a:lvl7pPr lvl="6">
              <a:lnSpc>
                <a:spcPct val="100000"/>
              </a:lnSpc>
              <a:spcBef>
                <a:spcPts val="0"/>
              </a:spcBef>
              <a:spcAft>
                <a:spcPts val="0"/>
              </a:spcAft>
              <a:buSzPct val="100000"/>
              <a:buNone/>
              <a:defRPr sz="2400"/>
            </a:lvl7pPr>
            <a:lvl8pPr lvl="7">
              <a:lnSpc>
                <a:spcPct val="100000"/>
              </a:lnSpc>
              <a:spcBef>
                <a:spcPts val="0"/>
              </a:spcBef>
              <a:spcAft>
                <a:spcPts val="0"/>
              </a:spcAft>
              <a:buSzPct val="100000"/>
              <a:buNone/>
              <a:defRPr sz="2400"/>
            </a:lvl8pPr>
            <a:lvl9pPr lvl="8">
              <a:lnSpc>
                <a:spcPct val="100000"/>
              </a:lnSpc>
              <a:spcBef>
                <a:spcPts val="0"/>
              </a:spcBef>
              <a:spcAft>
                <a:spcPts val="0"/>
              </a:spcAft>
              <a:buSzPct val="100000"/>
              <a:buNone/>
              <a:defRPr sz="2400"/>
            </a:lvl9pPr>
          </a:lstStyle>
          <a:p/>
        </p:txBody>
      </p:sp>
      <p:sp>
        <p:nvSpPr>
          <p:cNvPr id="13" name="Shape 13"/>
          <p:cNvSpPr txBox="1"/>
          <p:nvPr>
            <p:ph idx="12" type="sldNum"/>
          </p:nvPr>
        </p:nvSpPr>
        <p:spPr>
          <a:xfrm>
            <a:off x="8497999" y="468875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7" name="Shape 47"/>
        <p:cNvGrpSpPr/>
        <p:nvPr/>
      </p:nvGrpSpPr>
      <p:grpSpPr>
        <a:xfrm>
          <a:off x="0" y="0"/>
          <a:ext cx="0" cy="0"/>
          <a:chOff x="0" y="0"/>
          <a:chExt cx="0" cy="0"/>
        </a:xfrm>
      </p:grpSpPr>
      <p:sp>
        <p:nvSpPr>
          <p:cNvPr id="48" name="Shape 48"/>
          <p:cNvSpPr/>
          <p:nvPr/>
        </p:nvSpPr>
        <p:spPr>
          <a:xfrm>
            <a:off x="80700" y="2651100"/>
            <a:ext cx="8982600" cy="2411700"/>
          </a:xfrm>
          <a:prstGeom prst="rect">
            <a:avLst/>
          </a:prstGeom>
          <a:solidFill>
            <a:schemeClr val="accent2"/>
          </a:solidFill>
          <a:ln>
            <a:noFill/>
          </a:ln>
        </p:spPr>
        <p:txBody>
          <a:bodyPr anchorCtr="0" anchor="ctr" bIns="91425" lIns="91425" rIns="91425" wrap="square" tIns="91425">
            <a:noAutofit/>
          </a:bodyPr>
          <a:lstStyle/>
          <a:p>
            <a:pPr lvl="0">
              <a:spcBef>
                <a:spcPts val="0"/>
              </a:spcBef>
              <a:buNone/>
            </a:pPr>
            <a:r>
              <a:t/>
            </a:r>
            <a:endParaRPr/>
          </a:p>
        </p:txBody>
      </p:sp>
      <p:sp>
        <p:nvSpPr>
          <p:cNvPr id="49" name="Shape 49"/>
          <p:cNvSpPr txBox="1"/>
          <p:nvPr>
            <p:ph type="title"/>
          </p:nvPr>
        </p:nvSpPr>
        <p:spPr>
          <a:xfrm>
            <a:off x="311700" y="743000"/>
            <a:ext cx="8520600" cy="2006400"/>
          </a:xfrm>
          <a:prstGeom prst="rect">
            <a:avLst/>
          </a:prstGeom>
        </p:spPr>
        <p:txBody>
          <a:bodyPr anchorCtr="0" anchor="b" bIns="91425" lIns="91425" rIns="91425" wrap="square" tIns="91425"/>
          <a:lstStyle>
            <a:lvl1pPr lvl="0" algn="ctr">
              <a:spcBef>
                <a:spcPts val="0"/>
              </a:spcBef>
              <a:buSzPct val="100000"/>
              <a:buFont typeface="Source Sans Pro"/>
              <a:defRPr sz="12000">
                <a:latin typeface="Source Sans Pro"/>
                <a:ea typeface="Source Sans Pro"/>
                <a:cs typeface="Source Sans Pro"/>
                <a:sym typeface="Source Sans Pro"/>
              </a:defRPr>
            </a:lvl1pPr>
            <a:lvl2pPr lvl="1" algn="ctr">
              <a:spcBef>
                <a:spcPts val="0"/>
              </a:spcBef>
              <a:buSzPct val="100000"/>
              <a:buFont typeface="Source Sans Pro"/>
              <a:defRPr sz="12000">
                <a:latin typeface="Source Sans Pro"/>
                <a:ea typeface="Source Sans Pro"/>
                <a:cs typeface="Source Sans Pro"/>
                <a:sym typeface="Source Sans Pro"/>
              </a:defRPr>
            </a:lvl2pPr>
            <a:lvl3pPr lvl="2" algn="ctr">
              <a:spcBef>
                <a:spcPts val="0"/>
              </a:spcBef>
              <a:buSzPct val="100000"/>
              <a:buFont typeface="Source Sans Pro"/>
              <a:defRPr sz="12000">
                <a:latin typeface="Source Sans Pro"/>
                <a:ea typeface="Source Sans Pro"/>
                <a:cs typeface="Source Sans Pro"/>
                <a:sym typeface="Source Sans Pro"/>
              </a:defRPr>
            </a:lvl3pPr>
            <a:lvl4pPr lvl="3" algn="ctr">
              <a:spcBef>
                <a:spcPts val="0"/>
              </a:spcBef>
              <a:buSzPct val="100000"/>
              <a:buFont typeface="Source Sans Pro"/>
              <a:defRPr sz="12000">
                <a:latin typeface="Source Sans Pro"/>
                <a:ea typeface="Source Sans Pro"/>
                <a:cs typeface="Source Sans Pro"/>
                <a:sym typeface="Source Sans Pro"/>
              </a:defRPr>
            </a:lvl4pPr>
            <a:lvl5pPr lvl="4" algn="ctr">
              <a:spcBef>
                <a:spcPts val="0"/>
              </a:spcBef>
              <a:buSzPct val="100000"/>
              <a:buFont typeface="Source Sans Pro"/>
              <a:defRPr sz="12000">
                <a:latin typeface="Source Sans Pro"/>
                <a:ea typeface="Source Sans Pro"/>
                <a:cs typeface="Source Sans Pro"/>
                <a:sym typeface="Source Sans Pro"/>
              </a:defRPr>
            </a:lvl5pPr>
            <a:lvl6pPr lvl="5" algn="ctr">
              <a:spcBef>
                <a:spcPts val="0"/>
              </a:spcBef>
              <a:buSzPct val="100000"/>
              <a:buFont typeface="Source Sans Pro"/>
              <a:defRPr sz="12000">
                <a:latin typeface="Source Sans Pro"/>
                <a:ea typeface="Source Sans Pro"/>
                <a:cs typeface="Source Sans Pro"/>
                <a:sym typeface="Source Sans Pro"/>
              </a:defRPr>
            </a:lvl6pPr>
            <a:lvl7pPr lvl="6" algn="ctr">
              <a:spcBef>
                <a:spcPts val="0"/>
              </a:spcBef>
              <a:buSzPct val="100000"/>
              <a:buFont typeface="Source Sans Pro"/>
              <a:defRPr sz="12000">
                <a:latin typeface="Source Sans Pro"/>
                <a:ea typeface="Source Sans Pro"/>
                <a:cs typeface="Source Sans Pro"/>
                <a:sym typeface="Source Sans Pro"/>
              </a:defRPr>
            </a:lvl7pPr>
            <a:lvl8pPr lvl="7" algn="ctr">
              <a:spcBef>
                <a:spcPts val="0"/>
              </a:spcBef>
              <a:buSzPct val="100000"/>
              <a:buFont typeface="Source Sans Pro"/>
              <a:defRPr sz="12000">
                <a:latin typeface="Source Sans Pro"/>
                <a:ea typeface="Source Sans Pro"/>
                <a:cs typeface="Source Sans Pro"/>
                <a:sym typeface="Source Sans Pro"/>
              </a:defRPr>
            </a:lvl8pPr>
            <a:lvl9pPr lvl="8" algn="ctr">
              <a:spcBef>
                <a:spcPts val="0"/>
              </a:spcBef>
              <a:buSzPct val="100000"/>
              <a:buFont typeface="Source Sans Pro"/>
              <a:defRPr sz="12000">
                <a:latin typeface="Source Sans Pro"/>
                <a:ea typeface="Source Sans Pro"/>
                <a:cs typeface="Source Sans Pro"/>
                <a:sym typeface="Source Sans Pro"/>
              </a:defRPr>
            </a:lvl9pPr>
          </a:lstStyle>
          <a:p/>
        </p:txBody>
      </p:sp>
      <p:sp>
        <p:nvSpPr>
          <p:cNvPr id="50" name="Shape 50"/>
          <p:cNvSpPr txBox="1"/>
          <p:nvPr>
            <p:ph idx="1" type="body"/>
          </p:nvPr>
        </p:nvSpPr>
        <p:spPr>
          <a:xfrm>
            <a:off x="311700" y="2845181"/>
            <a:ext cx="8520600" cy="1300800"/>
          </a:xfrm>
          <a:prstGeom prst="rect">
            <a:avLst/>
          </a:prstGeom>
        </p:spPr>
        <p:txBody>
          <a:bodyPr anchorCtr="0" anchor="t" bIns="91425" lIns="91425" rIns="91425" wrap="square" tIns="91425"/>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p:txBody>
      </p:sp>
      <p:sp>
        <p:nvSpPr>
          <p:cNvPr id="51" name="Shape 51"/>
          <p:cNvSpPr txBox="1"/>
          <p:nvPr>
            <p:ph idx="12" type="sldNum"/>
          </p:nvPr>
        </p:nvSpPr>
        <p:spPr>
          <a:xfrm>
            <a:off x="8497999" y="468875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2" name="Shape 52"/>
        <p:cNvGrpSpPr/>
        <p:nvPr/>
      </p:nvGrpSpPr>
      <p:grpSpPr>
        <a:xfrm>
          <a:off x="0" y="0"/>
          <a:ext cx="0" cy="0"/>
          <a:chOff x="0" y="0"/>
          <a:chExt cx="0" cy="0"/>
        </a:xfrm>
      </p:grpSpPr>
      <p:sp>
        <p:nvSpPr>
          <p:cNvPr id="53" name="Shape 53"/>
          <p:cNvSpPr txBox="1"/>
          <p:nvPr>
            <p:ph idx="12" type="sldNum"/>
          </p:nvPr>
        </p:nvSpPr>
        <p:spPr>
          <a:xfrm>
            <a:off x="8497999" y="468875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58" name="Shape 58"/>
        <p:cNvGrpSpPr/>
        <p:nvPr/>
      </p:nvGrpSpPr>
      <p:grpSpPr>
        <a:xfrm>
          <a:off x="0" y="0"/>
          <a:ext cx="0" cy="0"/>
          <a:chOff x="0" y="0"/>
          <a:chExt cx="0" cy="0"/>
        </a:xfrm>
      </p:grpSpPr>
      <p:sp>
        <p:nvSpPr>
          <p:cNvPr id="59" name="Shape 59"/>
          <p:cNvSpPr/>
          <p:nvPr/>
        </p:nvSpPr>
        <p:spPr>
          <a:xfrm>
            <a:off x="2749050" y="748800"/>
            <a:ext cx="3645900" cy="36459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60" name="Shape 60"/>
          <p:cNvSpPr/>
          <p:nvPr/>
        </p:nvSpPr>
        <p:spPr>
          <a:xfrm>
            <a:off x="2992950" y="992700"/>
            <a:ext cx="3158100" cy="3158100"/>
          </a:xfrm>
          <a:prstGeom prst="rect">
            <a:avLst/>
          </a:prstGeom>
          <a:noFill/>
          <a:ln cap="flat" cmpd="sng" w="28575">
            <a:solidFill>
              <a:schemeClr val="lt1"/>
            </a:solidFill>
            <a:prstDash val="solid"/>
            <a:miter lim="8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61" name="Shape 61"/>
          <p:cNvSpPr txBox="1"/>
          <p:nvPr>
            <p:ph type="ctrTitle"/>
          </p:nvPr>
        </p:nvSpPr>
        <p:spPr>
          <a:xfrm>
            <a:off x="3096250" y="1627200"/>
            <a:ext cx="2951400" cy="1584300"/>
          </a:xfrm>
          <a:prstGeom prst="rect">
            <a:avLst/>
          </a:prstGeom>
        </p:spPr>
        <p:txBody>
          <a:bodyPr anchorCtr="0" anchor="ctr" bIns="91425" lIns="91425" rIns="91425" wrap="square" tIns="91425"/>
          <a:lstStyle>
            <a:lvl1pPr lvl="0" rtl="0" algn="ctr">
              <a:spcBef>
                <a:spcPts val="0"/>
              </a:spcBef>
              <a:buClr>
                <a:schemeClr val="lt1"/>
              </a:buClr>
              <a:buFont typeface="Lato"/>
              <a:defRPr>
                <a:solidFill>
                  <a:schemeClr val="lt1"/>
                </a:solidFill>
                <a:latin typeface="Lato"/>
                <a:ea typeface="Lato"/>
                <a:cs typeface="Lato"/>
                <a:sym typeface="Lato"/>
              </a:defRPr>
            </a:lvl1pPr>
            <a:lvl2pPr lvl="1" rtl="0" algn="ctr">
              <a:spcBef>
                <a:spcPts val="0"/>
              </a:spcBef>
              <a:buClr>
                <a:schemeClr val="lt1"/>
              </a:buClr>
              <a:buFont typeface="Lato"/>
              <a:defRPr>
                <a:solidFill>
                  <a:schemeClr val="lt1"/>
                </a:solidFill>
                <a:latin typeface="Lato"/>
                <a:ea typeface="Lato"/>
                <a:cs typeface="Lato"/>
                <a:sym typeface="Lato"/>
              </a:defRPr>
            </a:lvl2pPr>
            <a:lvl3pPr lvl="2" rtl="0" algn="ctr">
              <a:spcBef>
                <a:spcPts val="0"/>
              </a:spcBef>
              <a:buClr>
                <a:schemeClr val="lt1"/>
              </a:buClr>
              <a:buFont typeface="Lato"/>
              <a:defRPr>
                <a:solidFill>
                  <a:schemeClr val="lt1"/>
                </a:solidFill>
                <a:latin typeface="Lato"/>
                <a:ea typeface="Lato"/>
                <a:cs typeface="Lato"/>
                <a:sym typeface="Lato"/>
              </a:defRPr>
            </a:lvl3pPr>
            <a:lvl4pPr lvl="3" rtl="0" algn="ctr">
              <a:spcBef>
                <a:spcPts val="0"/>
              </a:spcBef>
              <a:buClr>
                <a:schemeClr val="lt1"/>
              </a:buClr>
              <a:buFont typeface="Lato"/>
              <a:defRPr>
                <a:solidFill>
                  <a:schemeClr val="lt1"/>
                </a:solidFill>
                <a:latin typeface="Lato"/>
                <a:ea typeface="Lato"/>
                <a:cs typeface="Lato"/>
                <a:sym typeface="Lato"/>
              </a:defRPr>
            </a:lvl4pPr>
            <a:lvl5pPr lvl="4" rtl="0" algn="ctr">
              <a:spcBef>
                <a:spcPts val="0"/>
              </a:spcBef>
              <a:buClr>
                <a:schemeClr val="lt1"/>
              </a:buClr>
              <a:buFont typeface="Lato"/>
              <a:defRPr>
                <a:solidFill>
                  <a:schemeClr val="lt1"/>
                </a:solidFill>
                <a:latin typeface="Lato"/>
                <a:ea typeface="Lato"/>
                <a:cs typeface="Lato"/>
                <a:sym typeface="Lato"/>
              </a:defRPr>
            </a:lvl5pPr>
            <a:lvl6pPr lvl="5" rtl="0" algn="ctr">
              <a:spcBef>
                <a:spcPts val="0"/>
              </a:spcBef>
              <a:buClr>
                <a:schemeClr val="lt1"/>
              </a:buClr>
              <a:buFont typeface="Lato"/>
              <a:defRPr>
                <a:solidFill>
                  <a:schemeClr val="lt1"/>
                </a:solidFill>
                <a:latin typeface="Lato"/>
                <a:ea typeface="Lato"/>
                <a:cs typeface="Lato"/>
                <a:sym typeface="Lato"/>
              </a:defRPr>
            </a:lvl6pPr>
            <a:lvl7pPr lvl="6" rtl="0" algn="ctr">
              <a:spcBef>
                <a:spcPts val="0"/>
              </a:spcBef>
              <a:buClr>
                <a:schemeClr val="lt1"/>
              </a:buClr>
              <a:buFont typeface="Lato"/>
              <a:defRPr>
                <a:solidFill>
                  <a:schemeClr val="lt1"/>
                </a:solidFill>
                <a:latin typeface="Lato"/>
                <a:ea typeface="Lato"/>
                <a:cs typeface="Lato"/>
                <a:sym typeface="Lato"/>
              </a:defRPr>
            </a:lvl7pPr>
            <a:lvl8pPr lvl="7" rtl="0" algn="ctr">
              <a:spcBef>
                <a:spcPts val="0"/>
              </a:spcBef>
              <a:buClr>
                <a:schemeClr val="lt1"/>
              </a:buClr>
              <a:buFont typeface="Lato"/>
              <a:defRPr>
                <a:solidFill>
                  <a:schemeClr val="lt1"/>
                </a:solidFill>
                <a:latin typeface="Lato"/>
                <a:ea typeface="Lato"/>
                <a:cs typeface="Lato"/>
                <a:sym typeface="Lato"/>
              </a:defRPr>
            </a:lvl8pPr>
            <a:lvl9pPr lvl="8" rtl="0" algn="ctr">
              <a:spcBef>
                <a:spcPts val="0"/>
              </a:spcBef>
              <a:buClr>
                <a:schemeClr val="lt1"/>
              </a:buClr>
              <a:buFont typeface="Lato"/>
              <a:defRPr>
                <a:solidFill>
                  <a:schemeClr val="lt1"/>
                </a:solidFill>
                <a:latin typeface="Lato"/>
                <a:ea typeface="Lato"/>
                <a:cs typeface="Lato"/>
                <a:sym typeface="Lato"/>
              </a:defRPr>
            </a:lvl9pPr>
          </a:lstStyle>
          <a:p/>
        </p:txBody>
      </p:sp>
      <p:sp>
        <p:nvSpPr>
          <p:cNvPr id="62" name="Shape 62"/>
          <p:cNvSpPr txBox="1"/>
          <p:nvPr>
            <p:ph idx="1" type="subTitle"/>
          </p:nvPr>
        </p:nvSpPr>
        <p:spPr>
          <a:xfrm>
            <a:off x="3096362" y="3266930"/>
            <a:ext cx="2951400" cy="701400"/>
          </a:xfrm>
          <a:prstGeom prst="rect">
            <a:avLst/>
          </a:prstGeom>
        </p:spPr>
        <p:txBody>
          <a:bodyPr anchorCtr="0" anchor="b" bIns="91425" lIns="91425" rIns="91425" wrap="square" tIns="91425"/>
          <a:lstStyle>
            <a:lvl1pPr lvl="0" rtl="0" algn="ctr">
              <a:lnSpc>
                <a:spcPct val="100000"/>
              </a:lnSpc>
              <a:spcBef>
                <a:spcPts val="0"/>
              </a:spcBef>
              <a:spcAft>
                <a:spcPts val="0"/>
              </a:spcAft>
              <a:buClr>
                <a:schemeClr val="lt1"/>
              </a:buClr>
              <a:buFont typeface="Playfair Display"/>
              <a:buNone/>
              <a:defRPr b="1">
                <a:solidFill>
                  <a:schemeClr val="lt1"/>
                </a:solidFill>
                <a:latin typeface="Playfair Display"/>
                <a:ea typeface="Playfair Display"/>
                <a:cs typeface="Playfair Display"/>
                <a:sym typeface="Playfair Display"/>
              </a:defRPr>
            </a:lvl1pPr>
            <a:lvl2pPr lvl="1" rtl="0"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2pPr>
            <a:lvl3pPr lvl="2" rtl="0"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3pPr>
            <a:lvl4pPr lvl="3" rtl="0"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4pPr>
            <a:lvl5pPr lvl="4" rtl="0"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5pPr>
            <a:lvl6pPr lvl="5" rtl="0"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6pPr>
            <a:lvl7pPr lvl="6" rtl="0"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7pPr>
            <a:lvl8pPr lvl="7" rtl="0"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8pPr>
            <a:lvl9pPr lvl="8" rtl="0"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63" name="Shape 63"/>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dk1"/>
        </a:solidFill>
      </p:bgPr>
    </p:bg>
    <p:spTree>
      <p:nvGrpSpPr>
        <p:cNvPr id="64" name="Shape 64"/>
        <p:cNvGrpSpPr/>
        <p:nvPr/>
      </p:nvGrpSpPr>
      <p:grpSpPr>
        <a:xfrm>
          <a:off x="0" y="0"/>
          <a:ext cx="0" cy="0"/>
          <a:chOff x="0" y="0"/>
          <a:chExt cx="0" cy="0"/>
        </a:xfrm>
      </p:grpSpPr>
      <p:sp>
        <p:nvSpPr>
          <p:cNvPr id="65" name="Shape 65"/>
          <p:cNvSpPr txBox="1"/>
          <p:nvPr>
            <p:ph type="title"/>
          </p:nvPr>
        </p:nvSpPr>
        <p:spPr>
          <a:xfrm>
            <a:off x="509550" y="1423875"/>
            <a:ext cx="8124900" cy="1798200"/>
          </a:xfrm>
          <a:prstGeom prst="rect">
            <a:avLst/>
          </a:prstGeom>
        </p:spPr>
        <p:txBody>
          <a:bodyPr anchorCtr="0" anchor="ctr" bIns="91425" lIns="91425" rIns="91425" wrap="square" tIns="91425"/>
          <a:lstStyle>
            <a:lvl1pPr lvl="0" rtl="0" algn="ctr">
              <a:spcBef>
                <a:spcPts val="0"/>
              </a:spcBef>
              <a:buClr>
                <a:schemeClr val="lt1"/>
              </a:buClr>
              <a:buSzPct val="100000"/>
              <a:buFont typeface="Lato"/>
              <a:defRPr b="0" sz="4800">
                <a:solidFill>
                  <a:schemeClr val="lt1"/>
                </a:solidFill>
                <a:latin typeface="Lato"/>
                <a:ea typeface="Lato"/>
                <a:cs typeface="Lato"/>
                <a:sym typeface="Lato"/>
              </a:defRPr>
            </a:lvl1pPr>
            <a:lvl2pPr lvl="1" rtl="0" algn="ctr">
              <a:spcBef>
                <a:spcPts val="0"/>
              </a:spcBef>
              <a:buClr>
                <a:schemeClr val="lt1"/>
              </a:buClr>
              <a:buSzPct val="100000"/>
              <a:buFont typeface="Lato"/>
              <a:defRPr b="0" sz="4800">
                <a:solidFill>
                  <a:schemeClr val="lt1"/>
                </a:solidFill>
                <a:latin typeface="Lato"/>
                <a:ea typeface="Lato"/>
                <a:cs typeface="Lato"/>
                <a:sym typeface="Lato"/>
              </a:defRPr>
            </a:lvl2pPr>
            <a:lvl3pPr lvl="2" rtl="0" algn="ctr">
              <a:spcBef>
                <a:spcPts val="0"/>
              </a:spcBef>
              <a:buClr>
                <a:schemeClr val="lt1"/>
              </a:buClr>
              <a:buSzPct val="100000"/>
              <a:buFont typeface="Lato"/>
              <a:defRPr b="0" sz="4800">
                <a:solidFill>
                  <a:schemeClr val="lt1"/>
                </a:solidFill>
                <a:latin typeface="Lato"/>
                <a:ea typeface="Lato"/>
                <a:cs typeface="Lato"/>
                <a:sym typeface="Lato"/>
              </a:defRPr>
            </a:lvl3pPr>
            <a:lvl4pPr lvl="3" rtl="0" algn="ctr">
              <a:spcBef>
                <a:spcPts val="0"/>
              </a:spcBef>
              <a:buClr>
                <a:schemeClr val="lt1"/>
              </a:buClr>
              <a:buSzPct val="100000"/>
              <a:buFont typeface="Lato"/>
              <a:defRPr b="0" sz="4800">
                <a:solidFill>
                  <a:schemeClr val="lt1"/>
                </a:solidFill>
                <a:latin typeface="Lato"/>
                <a:ea typeface="Lato"/>
                <a:cs typeface="Lato"/>
                <a:sym typeface="Lato"/>
              </a:defRPr>
            </a:lvl4pPr>
            <a:lvl5pPr lvl="4" rtl="0" algn="ctr">
              <a:spcBef>
                <a:spcPts val="0"/>
              </a:spcBef>
              <a:buClr>
                <a:schemeClr val="lt1"/>
              </a:buClr>
              <a:buSzPct val="100000"/>
              <a:buFont typeface="Lato"/>
              <a:defRPr b="0" sz="4800">
                <a:solidFill>
                  <a:schemeClr val="lt1"/>
                </a:solidFill>
                <a:latin typeface="Lato"/>
                <a:ea typeface="Lato"/>
                <a:cs typeface="Lato"/>
                <a:sym typeface="Lato"/>
              </a:defRPr>
            </a:lvl5pPr>
            <a:lvl6pPr lvl="5" rtl="0" algn="ctr">
              <a:spcBef>
                <a:spcPts val="0"/>
              </a:spcBef>
              <a:buClr>
                <a:schemeClr val="lt1"/>
              </a:buClr>
              <a:buSzPct val="100000"/>
              <a:buFont typeface="Lato"/>
              <a:defRPr b="0" sz="4800">
                <a:solidFill>
                  <a:schemeClr val="lt1"/>
                </a:solidFill>
                <a:latin typeface="Lato"/>
                <a:ea typeface="Lato"/>
                <a:cs typeface="Lato"/>
                <a:sym typeface="Lato"/>
              </a:defRPr>
            </a:lvl6pPr>
            <a:lvl7pPr lvl="6" rtl="0" algn="ctr">
              <a:spcBef>
                <a:spcPts val="0"/>
              </a:spcBef>
              <a:buClr>
                <a:schemeClr val="lt1"/>
              </a:buClr>
              <a:buSzPct val="100000"/>
              <a:buFont typeface="Lato"/>
              <a:defRPr b="0" sz="4800">
                <a:solidFill>
                  <a:schemeClr val="lt1"/>
                </a:solidFill>
                <a:latin typeface="Lato"/>
                <a:ea typeface="Lato"/>
                <a:cs typeface="Lato"/>
                <a:sym typeface="Lato"/>
              </a:defRPr>
            </a:lvl7pPr>
            <a:lvl8pPr lvl="7" rtl="0" algn="ctr">
              <a:spcBef>
                <a:spcPts val="0"/>
              </a:spcBef>
              <a:buClr>
                <a:schemeClr val="lt1"/>
              </a:buClr>
              <a:buSzPct val="100000"/>
              <a:buFont typeface="Lato"/>
              <a:defRPr b="0" sz="4800">
                <a:solidFill>
                  <a:schemeClr val="lt1"/>
                </a:solidFill>
                <a:latin typeface="Lato"/>
                <a:ea typeface="Lato"/>
                <a:cs typeface="Lato"/>
                <a:sym typeface="Lato"/>
              </a:defRPr>
            </a:lvl8pPr>
            <a:lvl9pPr lvl="8" rtl="0" algn="ctr">
              <a:spcBef>
                <a:spcPts val="0"/>
              </a:spcBef>
              <a:buClr>
                <a:schemeClr val="lt1"/>
              </a:buClr>
              <a:buSzPct val="100000"/>
              <a:buFont typeface="Lato"/>
              <a:defRPr b="0" sz="4800">
                <a:solidFill>
                  <a:schemeClr val="lt1"/>
                </a:solidFill>
                <a:latin typeface="Lato"/>
                <a:ea typeface="Lato"/>
                <a:cs typeface="Lato"/>
                <a:sym typeface="Lato"/>
              </a:defRPr>
            </a:lvl9pPr>
          </a:lstStyle>
          <a:p/>
        </p:txBody>
      </p:sp>
      <p:sp>
        <p:nvSpPr>
          <p:cNvPr id="66" name="Shape 66"/>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67" name="Shape 67"/>
        <p:cNvGrpSpPr/>
        <p:nvPr/>
      </p:nvGrpSpPr>
      <p:grpSpPr>
        <a:xfrm>
          <a:off x="0" y="0"/>
          <a:ext cx="0" cy="0"/>
          <a:chOff x="0" y="0"/>
          <a:chExt cx="0" cy="0"/>
        </a:xfrm>
      </p:grpSpPr>
      <p:sp>
        <p:nvSpPr>
          <p:cNvPr id="68" name="Shape 68"/>
          <p:cNvSpPr/>
          <p:nvPr/>
        </p:nvSpPr>
        <p:spPr>
          <a:xfrm>
            <a:off x="0" y="5045700"/>
            <a:ext cx="9144000" cy="978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69" name="Shape 69"/>
          <p:cNvSpPr txBox="1"/>
          <p:nvPr>
            <p:ph type="title"/>
          </p:nvPr>
        </p:nvSpPr>
        <p:spPr>
          <a:xfrm>
            <a:off x="311700" y="391350"/>
            <a:ext cx="8520600" cy="626100"/>
          </a:xfrm>
          <a:prstGeom prst="rect">
            <a:avLst/>
          </a:prstGeom>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0" name="Shape 70"/>
          <p:cNvSpPr txBox="1"/>
          <p:nvPr>
            <p:ph idx="1" type="body"/>
          </p:nvPr>
        </p:nvSpPr>
        <p:spPr>
          <a:xfrm>
            <a:off x="311700" y="1152475"/>
            <a:ext cx="8520600" cy="3416400"/>
          </a:xfrm>
          <a:prstGeom prst="rect">
            <a:avLst/>
          </a:prstGeom>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1" name="Shape 71"/>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72" name="Shape 72"/>
        <p:cNvGrpSpPr/>
        <p:nvPr/>
      </p:nvGrpSpPr>
      <p:grpSpPr>
        <a:xfrm>
          <a:off x="0" y="0"/>
          <a:ext cx="0" cy="0"/>
          <a:chOff x="0" y="0"/>
          <a:chExt cx="0" cy="0"/>
        </a:xfrm>
      </p:grpSpPr>
      <p:sp>
        <p:nvSpPr>
          <p:cNvPr id="73" name="Shape 73"/>
          <p:cNvSpPr txBox="1"/>
          <p:nvPr>
            <p:ph type="title"/>
          </p:nvPr>
        </p:nvSpPr>
        <p:spPr>
          <a:xfrm>
            <a:off x="311700" y="391350"/>
            <a:ext cx="8520600" cy="626100"/>
          </a:xfrm>
          <a:prstGeom prst="rect">
            <a:avLst/>
          </a:prstGeom>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4" name="Shape 74"/>
          <p:cNvSpPr txBox="1"/>
          <p:nvPr>
            <p:ph idx="1" type="body"/>
          </p:nvPr>
        </p:nvSpPr>
        <p:spPr>
          <a:xfrm>
            <a:off x="311700" y="1152475"/>
            <a:ext cx="3999900" cy="3416400"/>
          </a:xfrm>
          <a:prstGeom prst="rect">
            <a:avLst/>
          </a:prstGeom>
        </p:spPr>
        <p:txBody>
          <a:bodyPr anchorCtr="0" anchor="t" bIns="91425" lIns="91425" rIns="91425" wrap="square"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75" name="Shape 75"/>
          <p:cNvSpPr txBox="1"/>
          <p:nvPr>
            <p:ph idx="2" type="body"/>
          </p:nvPr>
        </p:nvSpPr>
        <p:spPr>
          <a:xfrm>
            <a:off x="4832400" y="1152475"/>
            <a:ext cx="3999900" cy="3416400"/>
          </a:xfrm>
          <a:prstGeom prst="rect">
            <a:avLst/>
          </a:prstGeom>
        </p:spPr>
        <p:txBody>
          <a:bodyPr anchorCtr="0" anchor="t" bIns="91425" lIns="91425" rIns="91425" wrap="square"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76" name="Shape 76"/>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77" name="Shape 77"/>
        <p:cNvGrpSpPr/>
        <p:nvPr/>
      </p:nvGrpSpPr>
      <p:grpSpPr>
        <a:xfrm>
          <a:off x="0" y="0"/>
          <a:ext cx="0" cy="0"/>
          <a:chOff x="0" y="0"/>
          <a:chExt cx="0" cy="0"/>
        </a:xfrm>
      </p:grpSpPr>
      <p:sp>
        <p:nvSpPr>
          <p:cNvPr id="78" name="Shape 78"/>
          <p:cNvSpPr txBox="1"/>
          <p:nvPr>
            <p:ph type="title"/>
          </p:nvPr>
        </p:nvSpPr>
        <p:spPr>
          <a:xfrm>
            <a:off x="311700" y="391350"/>
            <a:ext cx="8520600" cy="626100"/>
          </a:xfrm>
          <a:prstGeom prst="rect">
            <a:avLst/>
          </a:prstGeom>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9" name="Shape 79"/>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80" name="Shape 80"/>
        <p:cNvGrpSpPr/>
        <p:nvPr/>
      </p:nvGrpSpPr>
      <p:grpSpPr>
        <a:xfrm>
          <a:off x="0" y="0"/>
          <a:ext cx="0" cy="0"/>
          <a:chOff x="0" y="0"/>
          <a:chExt cx="0" cy="0"/>
        </a:xfrm>
      </p:grpSpPr>
      <p:sp>
        <p:nvSpPr>
          <p:cNvPr id="81" name="Shape 81"/>
          <p:cNvSpPr txBox="1"/>
          <p:nvPr>
            <p:ph type="title"/>
          </p:nvPr>
        </p:nvSpPr>
        <p:spPr>
          <a:xfrm>
            <a:off x="311700" y="555600"/>
            <a:ext cx="2808000" cy="755700"/>
          </a:xfrm>
          <a:prstGeom prst="rect">
            <a:avLst/>
          </a:prstGeom>
        </p:spPr>
        <p:txBody>
          <a:bodyPr anchorCtr="0" anchor="b" bIns="91425" lIns="91425" rIns="91425" wrap="square" tIns="91425"/>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p:txBody>
      </p:sp>
      <p:sp>
        <p:nvSpPr>
          <p:cNvPr id="82" name="Shape 82"/>
          <p:cNvSpPr txBox="1"/>
          <p:nvPr>
            <p:ph idx="1" type="body"/>
          </p:nvPr>
        </p:nvSpPr>
        <p:spPr>
          <a:xfrm>
            <a:off x="311700" y="1391377"/>
            <a:ext cx="2808000" cy="3179400"/>
          </a:xfrm>
          <a:prstGeom prst="rect">
            <a:avLst/>
          </a:prstGeom>
        </p:spPr>
        <p:txBody>
          <a:bodyPr anchorCtr="0" anchor="t" bIns="91425" lIns="91425" rIns="91425" wrap="square" tIns="91425"/>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83" name="Shape 83"/>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dk2"/>
        </a:solidFill>
      </p:bgPr>
    </p:bg>
    <p:spTree>
      <p:nvGrpSpPr>
        <p:cNvPr id="84" name="Shape 84"/>
        <p:cNvGrpSpPr/>
        <p:nvPr/>
      </p:nvGrpSpPr>
      <p:grpSpPr>
        <a:xfrm>
          <a:off x="0" y="0"/>
          <a:ext cx="0" cy="0"/>
          <a:chOff x="0" y="0"/>
          <a:chExt cx="0" cy="0"/>
        </a:xfrm>
      </p:grpSpPr>
      <p:sp>
        <p:nvSpPr>
          <p:cNvPr id="85" name="Shape 85"/>
          <p:cNvSpPr txBox="1"/>
          <p:nvPr>
            <p:ph type="title"/>
          </p:nvPr>
        </p:nvSpPr>
        <p:spPr>
          <a:xfrm>
            <a:off x="490250" y="526350"/>
            <a:ext cx="5618700" cy="4090800"/>
          </a:xfrm>
          <a:prstGeom prst="rect">
            <a:avLst/>
          </a:prstGeom>
        </p:spPr>
        <p:txBody>
          <a:bodyPr anchorCtr="0" anchor="ctr" bIns="91425" lIns="91425" rIns="91425" wrap="square" tIns="91425"/>
          <a:lstStyle>
            <a:lvl1pPr lvl="0" rtl="0">
              <a:spcBef>
                <a:spcPts val="0"/>
              </a:spcBef>
              <a:buClr>
                <a:schemeClr val="lt1"/>
              </a:buClr>
              <a:buSzPct val="100000"/>
              <a:buFont typeface="Lato"/>
              <a:defRPr b="0" sz="4800">
                <a:solidFill>
                  <a:schemeClr val="lt1"/>
                </a:solidFill>
                <a:latin typeface="Lato"/>
                <a:ea typeface="Lato"/>
                <a:cs typeface="Lato"/>
                <a:sym typeface="Lato"/>
              </a:defRPr>
            </a:lvl1pPr>
            <a:lvl2pPr lvl="1" rtl="0">
              <a:spcBef>
                <a:spcPts val="0"/>
              </a:spcBef>
              <a:buClr>
                <a:schemeClr val="lt1"/>
              </a:buClr>
              <a:buSzPct val="100000"/>
              <a:buFont typeface="Lato"/>
              <a:defRPr b="0" sz="4800">
                <a:solidFill>
                  <a:schemeClr val="lt1"/>
                </a:solidFill>
                <a:latin typeface="Lato"/>
                <a:ea typeface="Lato"/>
                <a:cs typeface="Lato"/>
                <a:sym typeface="Lato"/>
              </a:defRPr>
            </a:lvl2pPr>
            <a:lvl3pPr lvl="2" rtl="0">
              <a:spcBef>
                <a:spcPts val="0"/>
              </a:spcBef>
              <a:buClr>
                <a:schemeClr val="lt1"/>
              </a:buClr>
              <a:buSzPct val="100000"/>
              <a:buFont typeface="Lato"/>
              <a:defRPr b="0" sz="4800">
                <a:solidFill>
                  <a:schemeClr val="lt1"/>
                </a:solidFill>
                <a:latin typeface="Lato"/>
                <a:ea typeface="Lato"/>
                <a:cs typeface="Lato"/>
                <a:sym typeface="Lato"/>
              </a:defRPr>
            </a:lvl3pPr>
            <a:lvl4pPr lvl="3" rtl="0">
              <a:spcBef>
                <a:spcPts val="0"/>
              </a:spcBef>
              <a:buClr>
                <a:schemeClr val="lt1"/>
              </a:buClr>
              <a:buSzPct val="100000"/>
              <a:buFont typeface="Lato"/>
              <a:defRPr b="0" sz="4800">
                <a:solidFill>
                  <a:schemeClr val="lt1"/>
                </a:solidFill>
                <a:latin typeface="Lato"/>
                <a:ea typeface="Lato"/>
                <a:cs typeface="Lato"/>
                <a:sym typeface="Lato"/>
              </a:defRPr>
            </a:lvl4pPr>
            <a:lvl5pPr lvl="4" rtl="0">
              <a:spcBef>
                <a:spcPts val="0"/>
              </a:spcBef>
              <a:buClr>
                <a:schemeClr val="lt1"/>
              </a:buClr>
              <a:buSzPct val="100000"/>
              <a:buFont typeface="Lato"/>
              <a:defRPr b="0" sz="4800">
                <a:solidFill>
                  <a:schemeClr val="lt1"/>
                </a:solidFill>
                <a:latin typeface="Lato"/>
                <a:ea typeface="Lato"/>
                <a:cs typeface="Lato"/>
                <a:sym typeface="Lato"/>
              </a:defRPr>
            </a:lvl5pPr>
            <a:lvl6pPr lvl="5" rtl="0">
              <a:spcBef>
                <a:spcPts val="0"/>
              </a:spcBef>
              <a:buClr>
                <a:schemeClr val="lt1"/>
              </a:buClr>
              <a:buSzPct val="100000"/>
              <a:buFont typeface="Lato"/>
              <a:defRPr b="0" sz="4800">
                <a:solidFill>
                  <a:schemeClr val="lt1"/>
                </a:solidFill>
                <a:latin typeface="Lato"/>
                <a:ea typeface="Lato"/>
                <a:cs typeface="Lato"/>
                <a:sym typeface="Lato"/>
              </a:defRPr>
            </a:lvl6pPr>
            <a:lvl7pPr lvl="6" rtl="0">
              <a:spcBef>
                <a:spcPts val="0"/>
              </a:spcBef>
              <a:buClr>
                <a:schemeClr val="lt1"/>
              </a:buClr>
              <a:buSzPct val="100000"/>
              <a:buFont typeface="Lato"/>
              <a:defRPr b="0" sz="4800">
                <a:solidFill>
                  <a:schemeClr val="lt1"/>
                </a:solidFill>
                <a:latin typeface="Lato"/>
                <a:ea typeface="Lato"/>
                <a:cs typeface="Lato"/>
                <a:sym typeface="Lato"/>
              </a:defRPr>
            </a:lvl7pPr>
            <a:lvl8pPr lvl="7" rtl="0">
              <a:spcBef>
                <a:spcPts val="0"/>
              </a:spcBef>
              <a:buClr>
                <a:schemeClr val="lt1"/>
              </a:buClr>
              <a:buSzPct val="100000"/>
              <a:buFont typeface="Lato"/>
              <a:defRPr b="0" sz="4800">
                <a:solidFill>
                  <a:schemeClr val="lt1"/>
                </a:solidFill>
                <a:latin typeface="Lato"/>
                <a:ea typeface="Lato"/>
                <a:cs typeface="Lato"/>
                <a:sym typeface="Lato"/>
              </a:defRPr>
            </a:lvl8pPr>
            <a:lvl9pPr lvl="8" rtl="0">
              <a:spcBef>
                <a:spcPts val="0"/>
              </a:spcBef>
              <a:buClr>
                <a:schemeClr val="lt1"/>
              </a:buClr>
              <a:buSzPct val="100000"/>
              <a:buFont typeface="Lato"/>
              <a:defRPr b="0" sz="4800">
                <a:solidFill>
                  <a:schemeClr val="lt1"/>
                </a:solidFill>
                <a:latin typeface="Lato"/>
                <a:ea typeface="Lato"/>
                <a:cs typeface="Lato"/>
                <a:sym typeface="Lato"/>
              </a:defRPr>
            </a:lvl9pPr>
          </a:lstStyle>
          <a:p/>
        </p:txBody>
      </p:sp>
      <p:sp>
        <p:nvSpPr>
          <p:cNvPr id="86" name="Shape 86"/>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87" name="Shape 87"/>
        <p:cNvGrpSpPr/>
        <p:nvPr/>
      </p:nvGrpSpPr>
      <p:grpSpPr>
        <a:xfrm>
          <a:off x="0" y="0"/>
          <a:ext cx="0" cy="0"/>
          <a:chOff x="0" y="0"/>
          <a:chExt cx="0" cy="0"/>
        </a:xfrm>
      </p:grpSpPr>
      <p:sp>
        <p:nvSpPr>
          <p:cNvPr id="88" name="Shape 88"/>
          <p:cNvSpPr/>
          <p:nvPr/>
        </p:nvSpPr>
        <p:spPr>
          <a:xfrm>
            <a:off x="4572000" y="-25"/>
            <a:ext cx="4572000" cy="51435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cxnSp>
        <p:nvCxnSpPr>
          <p:cNvPr id="89" name="Shape 89"/>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90" name="Shape 90"/>
          <p:cNvSpPr txBox="1"/>
          <p:nvPr>
            <p:ph type="title"/>
          </p:nvPr>
        </p:nvSpPr>
        <p:spPr>
          <a:xfrm>
            <a:off x="265500" y="1107950"/>
            <a:ext cx="4045200" cy="1683600"/>
          </a:xfrm>
          <a:prstGeom prst="rect">
            <a:avLst/>
          </a:prstGeom>
        </p:spPr>
        <p:txBody>
          <a:bodyPr anchorCtr="0" anchor="b" bIns="91425" lIns="91425" rIns="91425" wrap="square" tIns="91425"/>
          <a:lstStyle>
            <a:lvl1pPr lvl="0" rtl="0" algn="ctr">
              <a:spcBef>
                <a:spcPts val="0"/>
              </a:spcBef>
              <a:buSzPct val="100000"/>
              <a:defRPr sz="4200"/>
            </a:lvl1pPr>
            <a:lvl2pPr lvl="1" rtl="0" algn="ctr">
              <a:spcBef>
                <a:spcPts val="0"/>
              </a:spcBef>
              <a:buSzPct val="100000"/>
              <a:defRPr sz="4200"/>
            </a:lvl2pPr>
            <a:lvl3pPr lvl="2" rtl="0" algn="ctr">
              <a:spcBef>
                <a:spcPts val="0"/>
              </a:spcBef>
              <a:buSzPct val="100000"/>
              <a:defRPr sz="4200"/>
            </a:lvl3pPr>
            <a:lvl4pPr lvl="3" rtl="0" algn="ctr">
              <a:spcBef>
                <a:spcPts val="0"/>
              </a:spcBef>
              <a:buSzPct val="100000"/>
              <a:defRPr sz="4200"/>
            </a:lvl4pPr>
            <a:lvl5pPr lvl="4" rtl="0" algn="ctr">
              <a:spcBef>
                <a:spcPts val="0"/>
              </a:spcBef>
              <a:buSzPct val="100000"/>
              <a:defRPr sz="4200"/>
            </a:lvl5pPr>
            <a:lvl6pPr lvl="5" rtl="0" algn="ctr">
              <a:spcBef>
                <a:spcPts val="0"/>
              </a:spcBef>
              <a:buSzPct val="100000"/>
              <a:defRPr sz="4200"/>
            </a:lvl6pPr>
            <a:lvl7pPr lvl="6" rtl="0" algn="ctr">
              <a:spcBef>
                <a:spcPts val="0"/>
              </a:spcBef>
              <a:buSzPct val="100000"/>
              <a:defRPr sz="4200"/>
            </a:lvl7pPr>
            <a:lvl8pPr lvl="7" rtl="0" algn="ctr">
              <a:spcBef>
                <a:spcPts val="0"/>
              </a:spcBef>
              <a:buSzPct val="100000"/>
              <a:defRPr sz="4200"/>
            </a:lvl8pPr>
            <a:lvl9pPr lvl="8" rtl="0" algn="ctr">
              <a:spcBef>
                <a:spcPts val="0"/>
              </a:spcBef>
              <a:buSzPct val="100000"/>
              <a:defRPr sz="4200"/>
            </a:lvl9pPr>
          </a:lstStyle>
          <a:p/>
        </p:txBody>
      </p:sp>
      <p:sp>
        <p:nvSpPr>
          <p:cNvPr id="91" name="Shape 91"/>
          <p:cNvSpPr txBox="1"/>
          <p:nvPr>
            <p:ph idx="1" type="subTitle"/>
          </p:nvPr>
        </p:nvSpPr>
        <p:spPr>
          <a:xfrm>
            <a:off x="265500" y="2845200"/>
            <a:ext cx="4045200" cy="1345500"/>
          </a:xfrm>
          <a:prstGeom prst="rect">
            <a:avLst/>
          </a:prstGeom>
        </p:spPr>
        <p:txBody>
          <a:bodyPr anchorCtr="0" anchor="t" bIns="91425" lIns="91425" rIns="91425" wrap="square" tIns="91425"/>
          <a:lstStyle>
            <a:lvl1pPr lvl="0" rtl="0" algn="ctr">
              <a:lnSpc>
                <a:spcPct val="100000"/>
              </a:lnSpc>
              <a:spcBef>
                <a:spcPts val="0"/>
              </a:spcBef>
              <a:spcAft>
                <a:spcPts val="0"/>
              </a:spcAft>
              <a:buSzPct val="100000"/>
              <a:buNone/>
              <a:defRPr sz="2100"/>
            </a:lvl1pPr>
            <a:lvl2pPr lvl="1" rtl="0" algn="ctr">
              <a:lnSpc>
                <a:spcPct val="100000"/>
              </a:lnSpc>
              <a:spcBef>
                <a:spcPts val="0"/>
              </a:spcBef>
              <a:spcAft>
                <a:spcPts val="0"/>
              </a:spcAft>
              <a:buSzPct val="100000"/>
              <a:buNone/>
              <a:defRPr sz="2100"/>
            </a:lvl2pPr>
            <a:lvl3pPr lvl="2" rtl="0" algn="ctr">
              <a:lnSpc>
                <a:spcPct val="100000"/>
              </a:lnSpc>
              <a:spcBef>
                <a:spcPts val="0"/>
              </a:spcBef>
              <a:spcAft>
                <a:spcPts val="0"/>
              </a:spcAft>
              <a:buSzPct val="100000"/>
              <a:buNone/>
              <a:defRPr sz="2100"/>
            </a:lvl3pPr>
            <a:lvl4pPr lvl="3" rtl="0" algn="ctr">
              <a:lnSpc>
                <a:spcPct val="100000"/>
              </a:lnSpc>
              <a:spcBef>
                <a:spcPts val="0"/>
              </a:spcBef>
              <a:spcAft>
                <a:spcPts val="0"/>
              </a:spcAft>
              <a:buSzPct val="100000"/>
              <a:buNone/>
              <a:defRPr sz="2100"/>
            </a:lvl4pPr>
            <a:lvl5pPr lvl="4" rtl="0" algn="ctr">
              <a:lnSpc>
                <a:spcPct val="100000"/>
              </a:lnSpc>
              <a:spcBef>
                <a:spcPts val="0"/>
              </a:spcBef>
              <a:spcAft>
                <a:spcPts val="0"/>
              </a:spcAft>
              <a:buSzPct val="100000"/>
              <a:buNone/>
              <a:defRPr sz="2100"/>
            </a:lvl5pPr>
            <a:lvl6pPr lvl="5" rtl="0" algn="ctr">
              <a:lnSpc>
                <a:spcPct val="100000"/>
              </a:lnSpc>
              <a:spcBef>
                <a:spcPts val="0"/>
              </a:spcBef>
              <a:spcAft>
                <a:spcPts val="0"/>
              </a:spcAft>
              <a:buSzPct val="100000"/>
              <a:buNone/>
              <a:defRPr sz="2100"/>
            </a:lvl6pPr>
            <a:lvl7pPr lvl="6" rtl="0" algn="ctr">
              <a:lnSpc>
                <a:spcPct val="100000"/>
              </a:lnSpc>
              <a:spcBef>
                <a:spcPts val="0"/>
              </a:spcBef>
              <a:spcAft>
                <a:spcPts val="0"/>
              </a:spcAft>
              <a:buSzPct val="100000"/>
              <a:buNone/>
              <a:defRPr sz="2100"/>
            </a:lvl7pPr>
            <a:lvl8pPr lvl="7" rtl="0" algn="ctr">
              <a:lnSpc>
                <a:spcPct val="100000"/>
              </a:lnSpc>
              <a:spcBef>
                <a:spcPts val="0"/>
              </a:spcBef>
              <a:spcAft>
                <a:spcPts val="0"/>
              </a:spcAft>
              <a:buSzPct val="100000"/>
              <a:buNone/>
              <a:defRPr sz="2100"/>
            </a:lvl8pPr>
            <a:lvl9pPr lvl="8" rtl="0" algn="ctr">
              <a:lnSpc>
                <a:spcPct val="100000"/>
              </a:lnSpc>
              <a:spcBef>
                <a:spcPts val="0"/>
              </a:spcBef>
              <a:spcAft>
                <a:spcPts val="0"/>
              </a:spcAft>
              <a:buSzPct val="100000"/>
              <a:buNone/>
              <a:defRPr sz="2100"/>
            </a:lvl9pPr>
          </a:lstStyle>
          <a:p/>
        </p:txBody>
      </p:sp>
      <p:sp>
        <p:nvSpPr>
          <p:cNvPr id="92" name="Shape 92"/>
          <p:cNvSpPr txBox="1"/>
          <p:nvPr>
            <p:ph idx="2" type="body"/>
          </p:nvPr>
        </p:nvSpPr>
        <p:spPr>
          <a:xfrm>
            <a:off x="4939500" y="724200"/>
            <a:ext cx="3837000" cy="3695100"/>
          </a:xfrm>
          <a:prstGeom prst="rect">
            <a:avLst/>
          </a:prstGeom>
        </p:spPr>
        <p:txBody>
          <a:bodyPr anchorCtr="0" anchor="ctr" bIns="91425" lIns="91425" rIns="91425" wrap="square" tIns="91425"/>
          <a:lstStyle>
            <a:lvl1pPr lvl="0" rtl="0">
              <a:spcBef>
                <a:spcPts val="0"/>
              </a:spcBef>
              <a:buClr>
                <a:schemeClr val="lt1"/>
              </a:buClr>
              <a:defRPr>
                <a:solidFill>
                  <a:schemeClr val="lt1"/>
                </a:solidFill>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p:txBody>
      </p:sp>
      <p:sp>
        <p:nvSpPr>
          <p:cNvPr id="93" name="Shape 93"/>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4" name="Shape 14"/>
        <p:cNvGrpSpPr/>
        <p:nvPr/>
      </p:nvGrpSpPr>
      <p:grpSpPr>
        <a:xfrm>
          <a:off x="0" y="0"/>
          <a:ext cx="0" cy="0"/>
          <a:chOff x="0" y="0"/>
          <a:chExt cx="0" cy="0"/>
        </a:xfrm>
      </p:grpSpPr>
      <p:sp>
        <p:nvSpPr>
          <p:cNvPr id="15" name="Shape 15"/>
          <p:cNvSpPr/>
          <p:nvPr/>
        </p:nvSpPr>
        <p:spPr>
          <a:xfrm>
            <a:off x="80700" y="2651100"/>
            <a:ext cx="8982600" cy="2411700"/>
          </a:xfrm>
          <a:prstGeom prst="rect">
            <a:avLst/>
          </a:prstGeom>
          <a:solidFill>
            <a:schemeClr val="accent2"/>
          </a:solidFill>
          <a:ln>
            <a:noFill/>
          </a:ln>
        </p:spPr>
        <p:txBody>
          <a:bodyPr anchorCtr="0" anchor="ctr" bIns="91425" lIns="91425" rIns="91425" wrap="square" tIns="91425">
            <a:noAutofit/>
          </a:bodyPr>
          <a:lstStyle/>
          <a:p>
            <a:pPr lvl="0">
              <a:spcBef>
                <a:spcPts val="0"/>
              </a:spcBef>
              <a:buNone/>
            </a:pPr>
            <a:r>
              <a:t/>
            </a:r>
            <a:endParaRPr/>
          </a:p>
        </p:txBody>
      </p:sp>
      <p:sp>
        <p:nvSpPr>
          <p:cNvPr id="16" name="Shape 16"/>
          <p:cNvSpPr txBox="1"/>
          <p:nvPr>
            <p:ph type="title"/>
          </p:nvPr>
        </p:nvSpPr>
        <p:spPr>
          <a:xfrm>
            <a:off x="485875" y="1714500"/>
            <a:ext cx="8183700" cy="785700"/>
          </a:xfrm>
          <a:prstGeom prst="rect">
            <a:avLst/>
          </a:prstGeom>
        </p:spPr>
        <p:txBody>
          <a:bodyPr anchorCtr="0" anchor="b" bIns="91425" lIns="91425" rIns="91425" wrap="square" tIns="91425"/>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p:txBody>
      </p:sp>
      <p:sp>
        <p:nvSpPr>
          <p:cNvPr id="17" name="Shape 17"/>
          <p:cNvSpPr txBox="1"/>
          <p:nvPr>
            <p:ph idx="12" type="sldNum"/>
          </p:nvPr>
        </p:nvSpPr>
        <p:spPr>
          <a:xfrm>
            <a:off x="8497999" y="468875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94" name="Shape 94"/>
        <p:cNvGrpSpPr/>
        <p:nvPr/>
      </p:nvGrpSpPr>
      <p:grpSpPr>
        <a:xfrm>
          <a:off x="0" y="0"/>
          <a:ext cx="0" cy="0"/>
          <a:chOff x="0" y="0"/>
          <a:chExt cx="0" cy="0"/>
        </a:xfrm>
      </p:grpSpPr>
      <p:sp>
        <p:nvSpPr>
          <p:cNvPr id="95" name="Shape 95"/>
          <p:cNvSpPr txBox="1"/>
          <p:nvPr>
            <p:ph idx="1" type="body"/>
          </p:nvPr>
        </p:nvSpPr>
        <p:spPr>
          <a:xfrm>
            <a:off x="319500" y="4230575"/>
            <a:ext cx="5998800" cy="598800"/>
          </a:xfrm>
          <a:prstGeom prst="rect">
            <a:avLst/>
          </a:prstGeom>
        </p:spPr>
        <p:txBody>
          <a:bodyPr anchorCtr="0" anchor="ctr" bIns="91425" lIns="91425" rIns="91425" wrap="square" tIns="91425"/>
          <a:lstStyle>
            <a:lvl1pPr lvl="0" rtl="0">
              <a:lnSpc>
                <a:spcPct val="100000"/>
              </a:lnSpc>
              <a:spcBef>
                <a:spcPts val="0"/>
              </a:spcBef>
              <a:spcAft>
                <a:spcPts val="0"/>
              </a:spcAft>
              <a:buNone/>
              <a:defRPr/>
            </a:lvl1pPr>
          </a:lstStyle>
          <a:p/>
        </p:txBody>
      </p:sp>
      <p:sp>
        <p:nvSpPr>
          <p:cNvPr id="96" name="Shape 96"/>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97" name="Shape 97"/>
        <p:cNvGrpSpPr/>
        <p:nvPr/>
      </p:nvGrpSpPr>
      <p:grpSpPr>
        <a:xfrm>
          <a:off x="0" y="0"/>
          <a:ext cx="0" cy="0"/>
          <a:chOff x="0" y="0"/>
          <a:chExt cx="0" cy="0"/>
        </a:xfrm>
      </p:grpSpPr>
      <p:sp>
        <p:nvSpPr>
          <p:cNvPr id="98" name="Shape 98"/>
          <p:cNvSpPr/>
          <p:nvPr/>
        </p:nvSpPr>
        <p:spPr>
          <a:xfrm>
            <a:off x="0" y="5045700"/>
            <a:ext cx="9144000" cy="978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99" name="Shape 99"/>
          <p:cNvSpPr txBox="1"/>
          <p:nvPr>
            <p:ph type="title"/>
          </p:nvPr>
        </p:nvSpPr>
        <p:spPr>
          <a:xfrm>
            <a:off x="311700" y="1233100"/>
            <a:ext cx="8520600" cy="1610100"/>
          </a:xfrm>
          <a:prstGeom prst="rect">
            <a:avLst/>
          </a:prstGeom>
        </p:spPr>
        <p:txBody>
          <a:bodyPr anchorCtr="0" anchor="b" bIns="91425" lIns="91425" rIns="91425" wrap="square" tIns="91425"/>
          <a:lstStyle>
            <a:lvl1pPr lvl="0" rtl="0" algn="ctr">
              <a:spcBef>
                <a:spcPts val="0"/>
              </a:spcBef>
              <a:buSzPct val="100000"/>
              <a:buFont typeface="Lato"/>
              <a:defRPr sz="10000">
                <a:latin typeface="Lato"/>
                <a:ea typeface="Lato"/>
                <a:cs typeface="Lato"/>
                <a:sym typeface="Lato"/>
              </a:defRPr>
            </a:lvl1pPr>
            <a:lvl2pPr lvl="1" rtl="0" algn="ctr">
              <a:spcBef>
                <a:spcPts val="0"/>
              </a:spcBef>
              <a:buSzPct val="100000"/>
              <a:buFont typeface="Lato"/>
              <a:defRPr sz="10000">
                <a:latin typeface="Lato"/>
                <a:ea typeface="Lato"/>
                <a:cs typeface="Lato"/>
                <a:sym typeface="Lato"/>
              </a:defRPr>
            </a:lvl2pPr>
            <a:lvl3pPr lvl="2" rtl="0" algn="ctr">
              <a:spcBef>
                <a:spcPts val="0"/>
              </a:spcBef>
              <a:buSzPct val="100000"/>
              <a:buFont typeface="Lato"/>
              <a:defRPr sz="10000">
                <a:latin typeface="Lato"/>
                <a:ea typeface="Lato"/>
                <a:cs typeface="Lato"/>
                <a:sym typeface="Lato"/>
              </a:defRPr>
            </a:lvl3pPr>
            <a:lvl4pPr lvl="3" rtl="0" algn="ctr">
              <a:spcBef>
                <a:spcPts val="0"/>
              </a:spcBef>
              <a:buSzPct val="100000"/>
              <a:buFont typeface="Lato"/>
              <a:defRPr sz="10000">
                <a:latin typeface="Lato"/>
                <a:ea typeface="Lato"/>
                <a:cs typeface="Lato"/>
                <a:sym typeface="Lato"/>
              </a:defRPr>
            </a:lvl4pPr>
            <a:lvl5pPr lvl="4" rtl="0" algn="ctr">
              <a:spcBef>
                <a:spcPts val="0"/>
              </a:spcBef>
              <a:buSzPct val="100000"/>
              <a:buFont typeface="Lato"/>
              <a:defRPr sz="10000">
                <a:latin typeface="Lato"/>
                <a:ea typeface="Lato"/>
                <a:cs typeface="Lato"/>
                <a:sym typeface="Lato"/>
              </a:defRPr>
            </a:lvl5pPr>
            <a:lvl6pPr lvl="5" rtl="0" algn="ctr">
              <a:spcBef>
                <a:spcPts val="0"/>
              </a:spcBef>
              <a:buSzPct val="100000"/>
              <a:buFont typeface="Lato"/>
              <a:defRPr sz="10000">
                <a:latin typeface="Lato"/>
                <a:ea typeface="Lato"/>
                <a:cs typeface="Lato"/>
                <a:sym typeface="Lato"/>
              </a:defRPr>
            </a:lvl6pPr>
            <a:lvl7pPr lvl="6" rtl="0" algn="ctr">
              <a:spcBef>
                <a:spcPts val="0"/>
              </a:spcBef>
              <a:buSzPct val="100000"/>
              <a:buFont typeface="Lato"/>
              <a:defRPr sz="10000">
                <a:latin typeface="Lato"/>
                <a:ea typeface="Lato"/>
                <a:cs typeface="Lato"/>
                <a:sym typeface="Lato"/>
              </a:defRPr>
            </a:lvl7pPr>
            <a:lvl8pPr lvl="7" rtl="0" algn="ctr">
              <a:spcBef>
                <a:spcPts val="0"/>
              </a:spcBef>
              <a:buSzPct val="100000"/>
              <a:buFont typeface="Lato"/>
              <a:defRPr sz="10000">
                <a:latin typeface="Lato"/>
                <a:ea typeface="Lato"/>
                <a:cs typeface="Lato"/>
                <a:sym typeface="Lato"/>
              </a:defRPr>
            </a:lvl8pPr>
            <a:lvl9pPr lvl="8" rtl="0" algn="ctr">
              <a:spcBef>
                <a:spcPts val="0"/>
              </a:spcBef>
              <a:buSzPct val="100000"/>
              <a:buFont typeface="Lato"/>
              <a:defRPr sz="10000">
                <a:latin typeface="Lato"/>
                <a:ea typeface="Lato"/>
                <a:cs typeface="Lato"/>
                <a:sym typeface="Lato"/>
              </a:defRPr>
            </a:lvl9pPr>
          </a:lstStyle>
          <a:p/>
        </p:txBody>
      </p:sp>
      <p:sp>
        <p:nvSpPr>
          <p:cNvPr id="100" name="Shape 100"/>
          <p:cNvSpPr txBox="1"/>
          <p:nvPr>
            <p:ph idx="1" type="body"/>
          </p:nvPr>
        </p:nvSpPr>
        <p:spPr>
          <a:xfrm>
            <a:off x="311700" y="2919450"/>
            <a:ext cx="8520600" cy="1071600"/>
          </a:xfrm>
          <a:prstGeom prst="rect">
            <a:avLst/>
          </a:prstGeom>
        </p:spPr>
        <p:txBody>
          <a:bodyPr anchorCtr="0" anchor="t" bIns="91425" lIns="91425" rIns="91425" wrap="square" tIns="91425"/>
          <a:lstStyle>
            <a:lvl1pPr lvl="0" rtl="0" algn="ctr">
              <a:spcBef>
                <a:spcPts val="0"/>
              </a:spcBef>
              <a:defRPr/>
            </a:lvl1pPr>
            <a:lvl2pPr lvl="1" rtl="0" algn="ctr">
              <a:spcBef>
                <a:spcPts val="0"/>
              </a:spcBef>
              <a:defRPr/>
            </a:lvl2pPr>
            <a:lvl3pPr lvl="2" rtl="0" algn="ctr">
              <a:spcBef>
                <a:spcPts val="0"/>
              </a:spcBef>
              <a:defRPr/>
            </a:lvl3pPr>
            <a:lvl4pPr lvl="3" rtl="0" algn="ctr">
              <a:spcBef>
                <a:spcPts val="0"/>
              </a:spcBef>
              <a:defRPr/>
            </a:lvl4pPr>
            <a:lvl5pPr lvl="4" rtl="0" algn="ctr">
              <a:spcBef>
                <a:spcPts val="0"/>
              </a:spcBef>
              <a:defRPr/>
            </a:lvl5pPr>
            <a:lvl6pPr lvl="5" rtl="0" algn="ctr">
              <a:spcBef>
                <a:spcPts val="0"/>
              </a:spcBef>
              <a:defRPr/>
            </a:lvl6pPr>
            <a:lvl7pPr lvl="6" rtl="0" algn="ctr">
              <a:spcBef>
                <a:spcPts val="0"/>
              </a:spcBef>
              <a:defRPr/>
            </a:lvl7pPr>
            <a:lvl8pPr lvl="7" rtl="0" algn="ctr">
              <a:spcBef>
                <a:spcPts val="0"/>
              </a:spcBef>
              <a:defRPr/>
            </a:lvl8pPr>
            <a:lvl9pPr lvl="8" rtl="0" algn="ctr">
              <a:spcBef>
                <a:spcPts val="0"/>
              </a:spcBef>
              <a:defRPr/>
            </a:lvl9pPr>
          </a:lstStyle>
          <a:p/>
        </p:txBody>
      </p:sp>
      <p:sp>
        <p:nvSpPr>
          <p:cNvPr id="101" name="Shape 101"/>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02" name="Shape 102"/>
        <p:cNvGrpSpPr/>
        <p:nvPr/>
      </p:nvGrpSpPr>
      <p:grpSpPr>
        <a:xfrm>
          <a:off x="0" y="0"/>
          <a:ext cx="0" cy="0"/>
          <a:chOff x="0" y="0"/>
          <a:chExt cx="0" cy="0"/>
        </a:xfrm>
      </p:grpSpPr>
      <p:sp>
        <p:nvSpPr>
          <p:cNvPr id="103" name="Shape 103"/>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8" name="Shape 18"/>
        <p:cNvGrpSpPr/>
        <p:nvPr/>
      </p:nvGrpSpPr>
      <p:grpSpPr>
        <a:xfrm>
          <a:off x="0" y="0"/>
          <a:ext cx="0" cy="0"/>
          <a:chOff x="0" y="0"/>
          <a:chExt cx="0" cy="0"/>
        </a:xfrm>
      </p:grpSpPr>
      <p:sp>
        <p:nvSpPr>
          <p:cNvPr id="19" name="Shape 19"/>
          <p:cNvSpPr txBox="1"/>
          <p:nvPr>
            <p:ph type="title"/>
          </p:nvPr>
        </p:nvSpPr>
        <p:spPr>
          <a:xfrm>
            <a:off x="311700" y="445025"/>
            <a:ext cx="8520600" cy="623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0" name="Shape 20"/>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1" name="Shape 21"/>
          <p:cNvSpPr txBox="1"/>
          <p:nvPr>
            <p:ph idx="12" type="sldNum"/>
          </p:nvPr>
        </p:nvSpPr>
        <p:spPr>
          <a:xfrm>
            <a:off x="8497999" y="468875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2" name="Shape 22"/>
        <p:cNvGrpSpPr/>
        <p:nvPr/>
      </p:nvGrpSpPr>
      <p:grpSpPr>
        <a:xfrm>
          <a:off x="0" y="0"/>
          <a:ext cx="0" cy="0"/>
          <a:chOff x="0" y="0"/>
          <a:chExt cx="0" cy="0"/>
        </a:xfrm>
      </p:grpSpPr>
      <p:sp>
        <p:nvSpPr>
          <p:cNvPr id="23" name="Shape 23"/>
          <p:cNvSpPr txBox="1"/>
          <p:nvPr>
            <p:ph type="title"/>
          </p:nvPr>
        </p:nvSpPr>
        <p:spPr>
          <a:xfrm>
            <a:off x="311700" y="445025"/>
            <a:ext cx="8520600" cy="623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4" name="Shape 24"/>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5" name="Shape 25"/>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6" name="Shape 26"/>
          <p:cNvSpPr txBox="1"/>
          <p:nvPr>
            <p:ph idx="12" type="sldNum"/>
          </p:nvPr>
        </p:nvSpPr>
        <p:spPr>
          <a:xfrm>
            <a:off x="8497999" y="468875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7" name="Shape 27"/>
        <p:cNvGrpSpPr/>
        <p:nvPr/>
      </p:nvGrpSpPr>
      <p:grpSpPr>
        <a:xfrm>
          <a:off x="0" y="0"/>
          <a:ext cx="0" cy="0"/>
          <a:chOff x="0" y="0"/>
          <a:chExt cx="0" cy="0"/>
        </a:xfrm>
      </p:grpSpPr>
      <p:sp>
        <p:nvSpPr>
          <p:cNvPr id="28" name="Shape 28"/>
          <p:cNvSpPr txBox="1"/>
          <p:nvPr>
            <p:ph type="title"/>
          </p:nvPr>
        </p:nvSpPr>
        <p:spPr>
          <a:xfrm>
            <a:off x="311700" y="445025"/>
            <a:ext cx="8520600" cy="623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9" name="Shape 29"/>
          <p:cNvSpPr txBox="1"/>
          <p:nvPr>
            <p:ph idx="12" type="sldNum"/>
          </p:nvPr>
        </p:nvSpPr>
        <p:spPr>
          <a:xfrm>
            <a:off x="8497999" y="468875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0" name="Shape 30"/>
        <p:cNvGrpSpPr/>
        <p:nvPr/>
      </p:nvGrpSpPr>
      <p:grpSpPr>
        <a:xfrm>
          <a:off x="0" y="0"/>
          <a:ext cx="0" cy="0"/>
          <a:chOff x="0" y="0"/>
          <a:chExt cx="0" cy="0"/>
        </a:xfrm>
      </p:grpSpPr>
      <p:sp>
        <p:nvSpPr>
          <p:cNvPr id="31" name="Shape 31"/>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2" name="Shape 32"/>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3" name="Shape 33"/>
          <p:cNvSpPr txBox="1"/>
          <p:nvPr>
            <p:ph idx="12" type="sldNum"/>
          </p:nvPr>
        </p:nvSpPr>
        <p:spPr>
          <a:xfrm>
            <a:off x="8497999" y="468875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accent2"/>
        </a:solidFill>
      </p:bgPr>
    </p:bg>
    <p:spTree>
      <p:nvGrpSpPr>
        <p:cNvPr id="34" name="Shape 34"/>
        <p:cNvGrpSpPr/>
        <p:nvPr/>
      </p:nvGrpSpPr>
      <p:grpSpPr>
        <a:xfrm>
          <a:off x="0" y="0"/>
          <a:ext cx="0" cy="0"/>
          <a:chOff x="0" y="0"/>
          <a:chExt cx="0" cy="0"/>
        </a:xfrm>
      </p:grpSpPr>
      <p:sp>
        <p:nvSpPr>
          <p:cNvPr id="35" name="Shape 35"/>
          <p:cNvSpPr txBox="1"/>
          <p:nvPr>
            <p:ph type="title"/>
          </p:nvPr>
        </p:nvSpPr>
        <p:spPr>
          <a:xfrm>
            <a:off x="490250" y="526350"/>
            <a:ext cx="5604000" cy="4090800"/>
          </a:xfrm>
          <a:prstGeom prst="rect">
            <a:avLst/>
          </a:prstGeom>
        </p:spPr>
        <p:txBody>
          <a:bodyPr anchorCtr="0" anchor="ctr" bIns="91425" lIns="91425" rIns="91425" wrap="square"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36" name="Shape 36"/>
          <p:cNvSpPr txBox="1"/>
          <p:nvPr>
            <p:ph idx="12" type="sldNum"/>
          </p:nvPr>
        </p:nvSpPr>
        <p:spPr>
          <a:xfrm>
            <a:off x="8497999" y="468875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7" name="Shape 37"/>
        <p:cNvGrpSpPr/>
        <p:nvPr/>
      </p:nvGrpSpPr>
      <p:grpSpPr>
        <a:xfrm>
          <a:off x="0" y="0"/>
          <a:ext cx="0" cy="0"/>
          <a:chOff x="0" y="0"/>
          <a:chExt cx="0" cy="0"/>
        </a:xfrm>
      </p:grpSpPr>
      <p:sp>
        <p:nvSpPr>
          <p:cNvPr id="38" name="Shape 38"/>
          <p:cNvSpPr/>
          <p:nvPr/>
        </p:nvSpPr>
        <p:spPr>
          <a:xfrm>
            <a:off x="4636800" y="80700"/>
            <a:ext cx="4426500" cy="4982100"/>
          </a:xfrm>
          <a:prstGeom prst="rect">
            <a:avLst/>
          </a:prstGeom>
          <a:solidFill>
            <a:schemeClr val="accent2"/>
          </a:solidFill>
          <a:ln>
            <a:noFill/>
          </a:ln>
        </p:spPr>
        <p:txBody>
          <a:bodyPr anchorCtr="0" anchor="ctr" bIns="91425" lIns="91425" rIns="91425" wrap="square" tIns="91425">
            <a:noAutofit/>
          </a:bodyPr>
          <a:lstStyle/>
          <a:p>
            <a:pPr lvl="0">
              <a:spcBef>
                <a:spcPts val="0"/>
              </a:spcBef>
              <a:buNone/>
            </a:pPr>
            <a:r>
              <a:t/>
            </a:r>
            <a:endParaRPr/>
          </a:p>
        </p:txBody>
      </p:sp>
      <p:cxnSp>
        <p:nvCxnSpPr>
          <p:cNvPr id="39" name="Shape 39"/>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0" name="Shape 40"/>
          <p:cNvSpPr txBox="1"/>
          <p:nvPr>
            <p:ph type="title"/>
          </p:nvPr>
        </p:nvSpPr>
        <p:spPr>
          <a:xfrm>
            <a:off x="265500" y="1181700"/>
            <a:ext cx="4045200" cy="1533600"/>
          </a:xfrm>
          <a:prstGeom prst="rect">
            <a:avLst/>
          </a:prstGeom>
        </p:spPr>
        <p:txBody>
          <a:bodyPr anchorCtr="0" anchor="b" bIns="91425" lIns="91425" rIns="91425" wrap="square" tIns="91425"/>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p:txBody>
      </p:sp>
      <p:sp>
        <p:nvSpPr>
          <p:cNvPr id="41" name="Shape 41"/>
          <p:cNvSpPr txBox="1"/>
          <p:nvPr>
            <p:ph idx="1" type="subTitle"/>
          </p:nvPr>
        </p:nvSpPr>
        <p:spPr>
          <a:xfrm>
            <a:off x="265500" y="2769000"/>
            <a:ext cx="4045200" cy="13455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2" name="Shape 42"/>
          <p:cNvSpPr txBox="1"/>
          <p:nvPr>
            <p:ph idx="2" type="body"/>
          </p:nvPr>
        </p:nvSpPr>
        <p:spPr>
          <a:xfrm>
            <a:off x="4939500" y="724200"/>
            <a:ext cx="3837000" cy="3695100"/>
          </a:xfrm>
          <a:prstGeom prst="rect">
            <a:avLst/>
          </a:prstGeom>
        </p:spPr>
        <p:txBody>
          <a:bodyPr anchorCtr="0" anchor="ctr" bIns="91425" lIns="91425" rIns="91425" wrap="square"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3" name="Shape 43"/>
          <p:cNvSpPr txBox="1"/>
          <p:nvPr>
            <p:ph idx="12" type="sldNum"/>
          </p:nvPr>
        </p:nvSpPr>
        <p:spPr>
          <a:xfrm>
            <a:off x="8497999" y="468875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4" name="Shape 44"/>
        <p:cNvGrpSpPr/>
        <p:nvPr/>
      </p:nvGrpSpPr>
      <p:grpSpPr>
        <a:xfrm>
          <a:off x="0" y="0"/>
          <a:ext cx="0" cy="0"/>
          <a:chOff x="0" y="0"/>
          <a:chExt cx="0" cy="0"/>
        </a:xfrm>
      </p:grpSpPr>
      <p:sp>
        <p:nvSpPr>
          <p:cNvPr id="45" name="Shape 45"/>
          <p:cNvSpPr txBox="1"/>
          <p:nvPr>
            <p:ph idx="1" type="body"/>
          </p:nvPr>
        </p:nvSpPr>
        <p:spPr>
          <a:xfrm>
            <a:off x="311700" y="4230575"/>
            <a:ext cx="5998800" cy="605100"/>
          </a:xfrm>
          <a:prstGeom prst="rect">
            <a:avLst/>
          </a:prstGeom>
        </p:spPr>
        <p:txBody>
          <a:bodyPr anchorCtr="0" anchor="ctr" bIns="91425" lIns="91425" rIns="91425" wrap="square" tIns="91425"/>
          <a:lstStyle>
            <a:lvl1pPr lvl="0">
              <a:lnSpc>
                <a:spcPct val="100000"/>
              </a:lnSpc>
              <a:spcBef>
                <a:spcPts val="0"/>
              </a:spcBef>
              <a:spcAft>
                <a:spcPts val="0"/>
              </a:spcAft>
              <a:buSzPct val="100000"/>
              <a:buNone/>
              <a:defRPr sz="2100"/>
            </a:lvl1pPr>
          </a:lstStyle>
          <a:p/>
        </p:txBody>
      </p:sp>
      <p:sp>
        <p:nvSpPr>
          <p:cNvPr id="46" name="Shape 46"/>
          <p:cNvSpPr txBox="1"/>
          <p:nvPr>
            <p:ph idx="12" type="sldNum"/>
          </p:nvPr>
        </p:nvSpPr>
        <p:spPr>
          <a:xfrm>
            <a:off x="8497999" y="468875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lum">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623400"/>
          </a:xfrm>
          <a:prstGeom prst="rect">
            <a:avLst/>
          </a:prstGeom>
          <a:noFill/>
          <a:ln>
            <a:noFill/>
          </a:ln>
        </p:spPr>
        <p:txBody>
          <a:bodyPr anchorCtr="0" anchor="t" bIns="91425" lIns="91425" rIns="91425" wrap="square" tIns="91425"/>
          <a:lstStyle>
            <a:lvl1pPr lvl="0">
              <a:spcBef>
                <a:spcPts val="0"/>
              </a:spcBef>
              <a:buClr>
                <a:schemeClr val="dk2"/>
              </a:buClr>
              <a:buSzPct val="100000"/>
              <a:buFont typeface="Raleway"/>
              <a:buNone/>
              <a:defRPr b="1" sz="3000">
                <a:solidFill>
                  <a:schemeClr val="dk2"/>
                </a:solidFill>
                <a:latin typeface="Raleway"/>
                <a:ea typeface="Raleway"/>
                <a:cs typeface="Raleway"/>
                <a:sym typeface="Raleway"/>
              </a:defRPr>
            </a:lvl1pPr>
            <a:lvl2pPr lvl="1">
              <a:spcBef>
                <a:spcPts val="0"/>
              </a:spcBef>
              <a:buClr>
                <a:schemeClr val="dk2"/>
              </a:buClr>
              <a:buSzPct val="100000"/>
              <a:buFont typeface="Raleway"/>
              <a:buNone/>
              <a:defRPr b="1" sz="3000">
                <a:solidFill>
                  <a:schemeClr val="dk2"/>
                </a:solidFill>
                <a:latin typeface="Raleway"/>
                <a:ea typeface="Raleway"/>
                <a:cs typeface="Raleway"/>
                <a:sym typeface="Raleway"/>
              </a:defRPr>
            </a:lvl2pPr>
            <a:lvl3pPr lvl="2">
              <a:spcBef>
                <a:spcPts val="0"/>
              </a:spcBef>
              <a:buClr>
                <a:schemeClr val="dk2"/>
              </a:buClr>
              <a:buSzPct val="100000"/>
              <a:buFont typeface="Raleway"/>
              <a:buNone/>
              <a:defRPr b="1" sz="3000">
                <a:solidFill>
                  <a:schemeClr val="dk2"/>
                </a:solidFill>
                <a:latin typeface="Raleway"/>
                <a:ea typeface="Raleway"/>
                <a:cs typeface="Raleway"/>
                <a:sym typeface="Raleway"/>
              </a:defRPr>
            </a:lvl3pPr>
            <a:lvl4pPr lvl="3">
              <a:spcBef>
                <a:spcPts val="0"/>
              </a:spcBef>
              <a:buClr>
                <a:schemeClr val="dk2"/>
              </a:buClr>
              <a:buSzPct val="100000"/>
              <a:buFont typeface="Raleway"/>
              <a:buNone/>
              <a:defRPr b="1" sz="3000">
                <a:solidFill>
                  <a:schemeClr val="dk2"/>
                </a:solidFill>
                <a:latin typeface="Raleway"/>
                <a:ea typeface="Raleway"/>
                <a:cs typeface="Raleway"/>
                <a:sym typeface="Raleway"/>
              </a:defRPr>
            </a:lvl4pPr>
            <a:lvl5pPr lvl="4">
              <a:spcBef>
                <a:spcPts val="0"/>
              </a:spcBef>
              <a:buClr>
                <a:schemeClr val="dk2"/>
              </a:buClr>
              <a:buSzPct val="100000"/>
              <a:buFont typeface="Raleway"/>
              <a:buNone/>
              <a:defRPr b="1" sz="3000">
                <a:solidFill>
                  <a:schemeClr val="dk2"/>
                </a:solidFill>
                <a:latin typeface="Raleway"/>
                <a:ea typeface="Raleway"/>
                <a:cs typeface="Raleway"/>
                <a:sym typeface="Raleway"/>
              </a:defRPr>
            </a:lvl5pPr>
            <a:lvl6pPr lvl="5">
              <a:spcBef>
                <a:spcPts val="0"/>
              </a:spcBef>
              <a:buClr>
                <a:schemeClr val="dk2"/>
              </a:buClr>
              <a:buSzPct val="100000"/>
              <a:buFont typeface="Raleway"/>
              <a:buNone/>
              <a:defRPr b="1" sz="3000">
                <a:solidFill>
                  <a:schemeClr val="dk2"/>
                </a:solidFill>
                <a:latin typeface="Raleway"/>
                <a:ea typeface="Raleway"/>
                <a:cs typeface="Raleway"/>
                <a:sym typeface="Raleway"/>
              </a:defRPr>
            </a:lvl6pPr>
            <a:lvl7pPr lvl="6">
              <a:spcBef>
                <a:spcPts val="0"/>
              </a:spcBef>
              <a:buClr>
                <a:schemeClr val="dk2"/>
              </a:buClr>
              <a:buSzPct val="100000"/>
              <a:buFont typeface="Raleway"/>
              <a:buNone/>
              <a:defRPr b="1" sz="3000">
                <a:solidFill>
                  <a:schemeClr val="dk2"/>
                </a:solidFill>
                <a:latin typeface="Raleway"/>
                <a:ea typeface="Raleway"/>
                <a:cs typeface="Raleway"/>
                <a:sym typeface="Raleway"/>
              </a:defRPr>
            </a:lvl7pPr>
            <a:lvl8pPr lvl="7">
              <a:spcBef>
                <a:spcPts val="0"/>
              </a:spcBef>
              <a:buClr>
                <a:schemeClr val="dk2"/>
              </a:buClr>
              <a:buSzPct val="100000"/>
              <a:buFont typeface="Raleway"/>
              <a:buNone/>
              <a:defRPr b="1" sz="3000">
                <a:solidFill>
                  <a:schemeClr val="dk2"/>
                </a:solidFill>
                <a:latin typeface="Raleway"/>
                <a:ea typeface="Raleway"/>
                <a:cs typeface="Raleway"/>
                <a:sym typeface="Raleway"/>
              </a:defRPr>
            </a:lvl8pPr>
            <a:lvl9pPr lvl="8">
              <a:spcBef>
                <a:spcPts val="0"/>
              </a:spcBef>
              <a:buClr>
                <a:schemeClr val="dk2"/>
              </a:buClr>
              <a:buSzPct val="100000"/>
              <a:buFont typeface="Raleway"/>
              <a:buNone/>
              <a:defRPr b="1" sz="3000">
                <a:solidFill>
                  <a:schemeClr val="dk2"/>
                </a:solidFill>
                <a:latin typeface="Raleway"/>
                <a:ea typeface="Raleway"/>
                <a:cs typeface="Raleway"/>
                <a:sym typeface="Raleway"/>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lt2"/>
              </a:buClr>
              <a:buSzPct val="100000"/>
              <a:buFont typeface="Source Sans Pro"/>
              <a:buChar char="●"/>
              <a:defRPr sz="1800">
                <a:solidFill>
                  <a:schemeClr val="lt2"/>
                </a:solidFill>
                <a:latin typeface="Source Sans Pro"/>
                <a:ea typeface="Source Sans Pro"/>
                <a:cs typeface="Source Sans Pro"/>
                <a:sym typeface="Source Sans Pro"/>
              </a:defRPr>
            </a:lvl1pPr>
            <a:lvl2pPr lvl="1">
              <a:lnSpc>
                <a:spcPct val="115000"/>
              </a:lnSpc>
              <a:spcBef>
                <a:spcPts val="0"/>
              </a:spcBef>
              <a:spcAft>
                <a:spcPts val="1600"/>
              </a:spcAft>
              <a:buClr>
                <a:schemeClr val="lt2"/>
              </a:buClr>
              <a:buFont typeface="Source Sans Pro"/>
              <a:buChar char="○"/>
              <a:defRPr>
                <a:solidFill>
                  <a:schemeClr val="lt2"/>
                </a:solidFill>
                <a:latin typeface="Source Sans Pro"/>
                <a:ea typeface="Source Sans Pro"/>
                <a:cs typeface="Source Sans Pro"/>
                <a:sym typeface="Source Sans Pro"/>
              </a:defRPr>
            </a:lvl2pPr>
            <a:lvl3pPr lvl="2">
              <a:lnSpc>
                <a:spcPct val="115000"/>
              </a:lnSpc>
              <a:spcBef>
                <a:spcPts val="0"/>
              </a:spcBef>
              <a:spcAft>
                <a:spcPts val="1600"/>
              </a:spcAft>
              <a:buClr>
                <a:schemeClr val="lt2"/>
              </a:buClr>
              <a:buFont typeface="Source Sans Pro"/>
              <a:buChar char="■"/>
              <a:defRPr>
                <a:solidFill>
                  <a:schemeClr val="lt2"/>
                </a:solidFill>
                <a:latin typeface="Source Sans Pro"/>
                <a:ea typeface="Source Sans Pro"/>
                <a:cs typeface="Source Sans Pro"/>
                <a:sym typeface="Source Sans Pro"/>
              </a:defRPr>
            </a:lvl3pPr>
            <a:lvl4pPr lvl="3">
              <a:lnSpc>
                <a:spcPct val="115000"/>
              </a:lnSpc>
              <a:spcBef>
                <a:spcPts val="0"/>
              </a:spcBef>
              <a:spcAft>
                <a:spcPts val="1600"/>
              </a:spcAft>
              <a:buClr>
                <a:schemeClr val="lt2"/>
              </a:buClr>
              <a:buFont typeface="Source Sans Pro"/>
              <a:buChar char="●"/>
              <a:defRPr>
                <a:solidFill>
                  <a:schemeClr val="lt2"/>
                </a:solidFill>
                <a:latin typeface="Source Sans Pro"/>
                <a:ea typeface="Source Sans Pro"/>
                <a:cs typeface="Source Sans Pro"/>
                <a:sym typeface="Source Sans Pro"/>
              </a:defRPr>
            </a:lvl4pPr>
            <a:lvl5pPr lvl="4">
              <a:lnSpc>
                <a:spcPct val="115000"/>
              </a:lnSpc>
              <a:spcBef>
                <a:spcPts val="0"/>
              </a:spcBef>
              <a:spcAft>
                <a:spcPts val="1600"/>
              </a:spcAft>
              <a:buClr>
                <a:schemeClr val="lt2"/>
              </a:buClr>
              <a:buFont typeface="Source Sans Pro"/>
              <a:buChar char="○"/>
              <a:defRPr>
                <a:solidFill>
                  <a:schemeClr val="lt2"/>
                </a:solidFill>
                <a:latin typeface="Source Sans Pro"/>
                <a:ea typeface="Source Sans Pro"/>
                <a:cs typeface="Source Sans Pro"/>
                <a:sym typeface="Source Sans Pro"/>
              </a:defRPr>
            </a:lvl5pPr>
            <a:lvl6pPr lvl="5">
              <a:lnSpc>
                <a:spcPct val="115000"/>
              </a:lnSpc>
              <a:spcBef>
                <a:spcPts val="0"/>
              </a:spcBef>
              <a:spcAft>
                <a:spcPts val="1600"/>
              </a:spcAft>
              <a:buClr>
                <a:schemeClr val="lt2"/>
              </a:buClr>
              <a:buFont typeface="Source Sans Pro"/>
              <a:buChar char="■"/>
              <a:defRPr>
                <a:solidFill>
                  <a:schemeClr val="lt2"/>
                </a:solidFill>
                <a:latin typeface="Source Sans Pro"/>
                <a:ea typeface="Source Sans Pro"/>
                <a:cs typeface="Source Sans Pro"/>
                <a:sym typeface="Source Sans Pro"/>
              </a:defRPr>
            </a:lvl6pPr>
            <a:lvl7pPr lvl="6">
              <a:lnSpc>
                <a:spcPct val="115000"/>
              </a:lnSpc>
              <a:spcBef>
                <a:spcPts val="0"/>
              </a:spcBef>
              <a:spcAft>
                <a:spcPts val="1600"/>
              </a:spcAft>
              <a:buClr>
                <a:schemeClr val="lt2"/>
              </a:buClr>
              <a:buFont typeface="Source Sans Pro"/>
              <a:buChar char="●"/>
              <a:defRPr>
                <a:solidFill>
                  <a:schemeClr val="lt2"/>
                </a:solidFill>
                <a:latin typeface="Source Sans Pro"/>
                <a:ea typeface="Source Sans Pro"/>
                <a:cs typeface="Source Sans Pro"/>
                <a:sym typeface="Source Sans Pro"/>
              </a:defRPr>
            </a:lvl7pPr>
            <a:lvl8pPr lvl="7">
              <a:lnSpc>
                <a:spcPct val="115000"/>
              </a:lnSpc>
              <a:spcBef>
                <a:spcPts val="0"/>
              </a:spcBef>
              <a:spcAft>
                <a:spcPts val="1600"/>
              </a:spcAft>
              <a:buClr>
                <a:schemeClr val="lt2"/>
              </a:buClr>
              <a:buFont typeface="Source Sans Pro"/>
              <a:buChar char="○"/>
              <a:defRPr>
                <a:solidFill>
                  <a:schemeClr val="lt2"/>
                </a:solidFill>
                <a:latin typeface="Source Sans Pro"/>
                <a:ea typeface="Source Sans Pro"/>
                <a:cs typeface="Source Sans Pro"/>
                <a:sym typeface="Source Sans Pro"/>
              </a:defRPr>
            </a:lvl8pPr>
            <a:lvl9pPr lvl="8">
              <a:lnSpc>
                <a:spcPct val="115000"/>
              </a:lnSpc>
              <a:spcBef>
                <a:spcPts val="0"/>
              </a:spcBef>
              <a:spcAft>
                <a:spcPts val="1600"/>
              </a:spcAft>
              <a:buClr>
                <a:schemeClr val="lt2"/>
              </a:buClr>
              <a:buFont typeface="Source Sans Pro"/>
              <a:buChar char="■"/>
              <a:defRPr>
                <a:solidFill>
                  <a:schemeClr val="lt2"/>
                </a:solidFill>
                <a:latin typeface="Source Sans Pro"/>
                <a:ea typeface="Source Sans Pro"/>
                <a:cs typeface="Source Sans Pro"/>
                <a:sym typeface="Source Sans Pro"/>
              </a:defRPr>
            </a:lvl9pPr>
          </a:lstStyle>
          <a:p/>
        </p:txBody>
      </p:sp>
      <p:sp>
        <p:nvSpPr>
          <p:cNvPr id="8" name="Shape 8"/>
          <p:cNvSpPr txBox="1"/>
          <p:nvPr>
            <p:ph idx="12" type="sldNum"/>
          </p:nvPr>
        </p:nvSpPr>
        <p:spPr>
          <a:xfrm>
            <a:off x="8497999" y="4688758"/>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lt2"/>
                </a:solidFill>
                <a:latin typeface="Source Sans Pro"/>
                <a:ea typeface="Source Sans Pro"/>
                <a:cs typeface="Source Sans Pro"/>
                <a:sym typeface="Source Sans Pr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oral">
    <p:bg>
      <p:bgPr>
        <a:solidFill>
          <a:schemeClr val="lt1"/>
        </a:solidFill>
      </p:bgPr>
    </p:bg>
    <p:spTree>
      <p:nvGrpSpPr>
        <p:cNvPr id="54" name="Shape 54"/>
        <p:cNvGrpSpPr/>
        <p:nvPr/>
      </p:nvGrpSpPr>
      <p:grpSpPr>
        <a:xfrm>
          <a:off x="0" y="0"/>
          <a:ext cx="0" cy="0"/>
          <a:chOff x="0" y="0"/>
          <a:chExt cx="0" cy="0"/>
        </a:xfrm>
      </p:grpSpPr>
      <p:sp>
        <p:nvSpPr>
          <p:cNvPr id="55" name="Shape 55"/>
          <p:cNvSpPr txBox="1"/>
          <p:nvPr>
            <p:ph type="title"/>
          </p:nvPr>
        </p:nvSpPr>
        <p:spPr>
          <a:xfrm>
            <a:off x="311700" y="391350"/>
            <a:ext cx="8520600" cy="626100"/>
          </a:xfrm>
          <a:prstGeom prst="rect">
            <a:avLst/>
          </a:prstGeom>
          <a:noFill/>
          <a:ln>
            <a:noFill/>
          </a:ln>
        </p:spPr>
        <p:txBody>
          <a:bodyPr anchorCtr="0" anchor="t" bIns="91425" lIns="91425" rIns="91425" wrap="square" tIns="91425"/>
          <a:lstStyle>
            <a:lvl1pPr lvl="0" rtl="0">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1pPr>
            <a:lvl2pPr lvl="1" rtl="0">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2pPr>
            <a:lvl3pPr lvl="2" rtl="0">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3pPr>
            <a:lvl4pPr lvl="3" rtl="0">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4pPr>
            <a:lvl5pPr lvl="4" rtl="0">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5pPr>
            <a:lvl6pPr lvl="5" rtl="0">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6pPr>
            <a:lvl7pPr lvl="6" rtl="0">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7pPr>
            <a:lvl8pPr lvl="7" rtl="0">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8pPr>
            <a:lvl9pPr lvl="8" rtl="0">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56" name="Shape 56"/>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rtl="0">
              <a:lnSpc>
                <a:spcPct val="115000"/>
              </a:lnSpc>
              <a:spcBef>
                <a:spcPts val="0"/>
              </a:spcBef>
              <a:spcAft>
                <a:spcPts val="1600"/>
              </a:spcAft>
              <a:buClr>
                <a:schemeClr val="dk2"/>
              </a:buClr>
              <a:buSzPct val="100000"/>
              <a:buFont typeface="Lato"/>
              <a:buChar char="●"/>
              <a:defRPr sz="1800">
                <a:solidFill>
                  <a:schemeClr val="dk2"/>
                </a:solidFill>
                <a:latin typeface="Lato"/>
                <a:ea typeface="Lato"/>
                <a:cs typeface="Lato"/>
                <a:sym typeface="Lato"/>
              </a:defRPr>
            </a:lvl1pPr>
            <a:lvl2pPr lvl="1" rtl="0">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2pPr>
            <a:lvl3pPr lvl="2" rtl="0">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3pPr>
            <a:lvl4pPr lvl="3" rtl="0">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4pPr>
            <a:lvl5pPr lvl="4" rtl="0">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5pPr>
            <a:lvl6pPr lvl="5" rtl="0">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6pPr>
            <a:lvl7pPr lvl="6" rtl="0">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7pPr>
            <a:lvl8pPr lvl="7" rtl="0">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8pPr>
            <a:lvl9pPr lvl="8" rtl="0">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9pPr>
          </a:lstStyle>
          <a:p/>
        </p:txBody>
      </p:sp>
      <p:sp>
        <p:nvSpPr>
          <p:cNvPr id="57" name="Shape 57"/>
          <p:cNvSpPr txBox="1"/>
          <p:nvPr>
            <p:ph idx="12" type="sldNum"/>
          </p:nvPr>
        </p:nvSpPr>
        <p:spPr>
          <a:xfrm>
            <a:off x="8490250" y="4681009"/>
            <a:ext cx="548700" cy="393600"/>
          </a:xfrm>
          <a:prstGeom prst="rect">
            <a:avLst/>
          </a:prstGeom>
          <a:noFill/>
          <a:ln>
            <a:noFill/>
          </a:ln>
        </p:spPr>
        <p:txBody>
          <a:bodyPr anchorCtr="0" anchor="ctr" bIns="91425" lIns="91425" rIns="91425" wrap="square" tIns="91425">
            <a:noAutofit/>
          </a:bodyPr>
          <a:lstStyle/>
          <a:p>
            <a:pPr lvl="0" rtl="0" algn="r">
              <a:spcBef>
                <a:spcPts val="0"/>
              </a:spcBef>
              <a:buNone/>
            </a:pPr>
            <a:fld id="{00000000-1234-1234-1234-123412341234}" type="slidenum">
              <a:rPr lang="en" sz="1000">
                <a:solidFill>
                  <a:schemeClr val="dk2"/>
                </a:solidFill>
                <a:latin typeface="Lato"/>
                <a:ea typeface="Lato"/>
                <a:cs typeface="Lato"/>
                <a:sym typeface="Lato"/>
              </a:rPr>
              <a:t>‹#›</a:t>
            </a:fld>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9.png"/><Relationship Id="rId6" Type="http://schemas.openxmlformats.org/officeDocument/2006/relationships/image" Target="../media/image6.png"/><Relationship Id="rId7"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hyperlink" Target="https://drive.google.com/file/d/0ByHldf12ABm2ekF5LXZ3MzhIc3M/view"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hyperlink" Target="https://drive.google.com/file/d/0ByHldf12ABm2MUtQeS1oX1oxM3M/view"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Shape 108"/>
          <p:cNvSpPr txBox="1"/>
          <p:nvPr>
            <p:ph type="ctrTitle"/>
          </p:nvPr>
        </p:nvSpPr>
        <p:spPr>
          <a:xfrm>
            <a:off x="485875" y="264475"/>
            <a:ext cx="8183700" cy="1473600"/>
          </a:xfrm>
          <a:prstGeom prst="rect">
            <a:avLst/>
          </a:prstGeom>
        </p:spPr>
        <p:txBody>
          <a:bodyPr anchorCtr="0" anchor="b" bIns="91425" lIns="91425" rIns="91425" wrap="square" tIns="91425">
            <a:noAutofit/>
          </a:bodyPr>
          <a:lstStyle/>
          <a:p>
            <a:pPr lvl="0">
              <a:spcBef>
                <a:spcPts val="0"/>
              </a:spcBef>
              <a:buNone/>
            </a:pPr>
            <a:r>
              <a:rPr lang="en"/>
              <a:t>The Power of Water</a:t>
            </a:r>
          </a:p>
        </p:txBody>
      </p:sp>
      <p:sp>
        <p:nvSpPr>
          <p:cNvPr id="109" name="Shape 109"/>
          <p:cNvSpPr txBox="1"/>
          <p:nvPr>
            <p:ph idx="1" type="subTitle"/>
          </p:nvPr>
        </p:nvSpPr>
        <p:spPr>
          <a:xfrm>
            <a:off x="485875" y="1738075"/>
            <a:ext cx="8183700" cy="861000"/>
          </a:xfrm>
          <a:prstGeom prst="rect">
            <a:avLst/>
          </a:prstGeom>
        </p:spPr>
        <p:txBody>
          <a:bodyPr anchorCtr="0" anchor="t" bIns="91425" lIns="91425" rIns="91425" wrap="square" tIns="91425">
            <a:noAutofit/>
          </a:bodyPr>
          <a:lstStyle/>
          <a:p>
            <a:pPr lvl="0">
              <a:spcBef>
                <a:spcPts val="0"/>
              </a:spcBef>
              <a:buNone/>
            </a:pPr>
            <a:r>
              <a:rPr lang="en"/>
              <a:t>STEAM Camp</a:t>
            </a:r>
          </a:p>
          <a:p>
            <a:pPr lvl="0">
              <a:spcBef>
                <a:spcPts val="0"/>
              </a:spcBef>
              <a:buNone/>
            </a:pPr>
            <a:r>
              <a:rPr lang="en"/>
              <a:t>International School of Aruba</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pic>
        <p:nvPicPr>
          <p:cNvPr id="158" name="Shape 158"/>
          <p:cNvPicPr preferRelativeResize="0"/>
          <p:nvPr/>
        </p:nvPicPr>
        <p:blipFill rotWithShape="1">
          <a:blip r:embed="rId3">
            <a:alphaModFix/>
          </a:blip>
          <a:srcRect b="18758" l="0" r="15340" t="0"/>
          <a:stretch/>
        </p:blipFill>
        <p:spPr>
          <a:xfrm>
            <a:off x="0" y="0"/>
            <a:ext cx="3817374" cy="2895599"/>
          </a:xfrm>
          <a:prstGeom prst="rect">
            <a:avLst/>
          </a:prstGeom>
          <a:noFill/>
          <a:ln>
            <a:noFill/>
          </a:ln>
        </p:spPr>
      </p:pic>
      <p:pic>
        <p:nvPicPr>
          <p:cNvPr id="159" name="Shape 159"/>
          <p:cNvPicPr preferRelativeResize="0"/>
          <p:nvPr/>
        </p:nvPicPr>
        <p:blipFill>
          <a:blip r:embed="rId4">
            <a:alphaModFix/>
          </a:blip>
          <a:stretch>
            <a:fillRect/>
          </a:stretch>
        </p:blipFill>
        <p:spPr>
          <a:xfrm>
            <a:off x="3857625" y="44875"/>
            <a:ext cx="2686050" cy="2256282"/>
          </a:xfrm>
          <a:prstGeom prst="rect">
            <a:avLst/>
          </a:prstGeom>
          <a:noFill/>
          <a:ln>
            <a:noFill/>
          </a:ln>
        </p:spPr>
      </p:pic>
      <p:pic>
        <p:nvPicPr>
          <p:cNvPr id="160" name="Shape 160"/>
          <p:cNvPicPr preferRelativeResize="0"/>
          <p:nvPr/>
        </p:nvPicPr>
        <p:blipFill rotWithShape="1">
          <a:blip r:embed="rId5">
            <a:alphaModFix/>
          </a:blip>
          <a:srcRect b="0" l="7473" r="27" t="0"/>
          <a:stretch/>
        </p:blipFill>
        <p:spPr>
          <a:xfrm>
            <a:off x="3857625" y="2143125"/>
            <a:ext cx="5286375" cy="3000375"/>
          </a:xfrm>
          <a:prstGeom prst="rect">
            <a:avLst/>
          </a:prstGeom>
          <a:noFill/>
          <a:ln>
            <a:noFill/>
          </a:ln>
        </p:spPr>
      </p:pic>
      <p:pic>
        <p:nvPicPr>
          <p:cNvPr id="161" name="Shape 161"/>
          <p:cNvPicPr preferRelativeResize="0"/>
          <p:nvPr/>
        </p:nvPicPr>
        <p:blipFill>
          <a:blip r:embed="rId6">
            <a:alphaModFix/>
          </a:blip>
          <a:stretch>
            <a:fillRect/>
          </a:stretch>
        </p:blipFill>
        <p:spPr>
          <a:xfrm rot="5400000">
            <a:off x="804850" y="2090737"/>
            <a:ext cx="2247900" cy="3857625"/>
          </a:xfrm>
          <a:prstGeom prst="rect">
            <a:avLst/>
          </a:prstGeom>
          <a:noFill/>
          <a:ln>
            <a:noFill/>
          </a:ln>
        </p:spPr>
      </p:pic>
      <p:pic>
        <p:nvPicPr>
          <p:cNvPr id="162" name="Shape 162"/>
          <p:cNvPicPr preferRelativeResize="0"/>
          <p:nvPr/>
        </p:nvPicPr>
        <p:blipFill rotWithShape="1">
          <a:blip r:embed="rId7">
            <a:alphaModFix/>
          </a:blip>
          <a:srcRect b="16498" l="0" r="0" t="23789"/>
          <a:stretch/>
        </p:blipFill>
        <p:spPr>
          <a:xfrm>
            <a:off x="6543674" y="0"/>
            <a:ext cx="2600324" cy="2143125"/>
          </a:xfrm>
          <a:prstGeom prst="rect">
            <a:avLst/>
          </a:prstGeom>
          <a:noFill/>
          <a:ln>
            <a:noFill/>
          </a:ln>
        </p:spPr>
      </p:pic>
      <p:sp>
        <p:nvSpPr>
          <p:cNvPr id="163" name="Shape 163"/>
          <p:cNvSpPr txBox="1"/>
          <p:nvPr/>
        </p:nvSpPr>
        <p:spPr>
          <a:xfrm>
            <a:off x="4202675" y="2895600"/>
            <a:ext cx="4829700" cy="1415700"/>
          </a:xfrm>
          <a:prstGeom prst="rect">
            <a:avLst/>
          </a:prstGeom>
          <a:noFill/>
          <a:ln>
            <a:noFill/>
          </a:ln>
        </p:spPr>
        <p:txBody>
          <a:bodyPr anchorCtr="0" anchor="t" bIns="91425" lIns="91425" rIns="91425" wrap="square" tIns="91425">
            <a:noAutofit/>
          </a:bodyPr>
          <a:lstStyle/>
          <a:p>
            <a:pPr lvl="0" algn="r">
              <a:spcBef>
                <a:spcPts val="0"/>
              </a:spcBef>
              <a:buNone/>
            </a:pPr>
            <a:r>
              <a:rPr lang="en" sz="4800">
                <a:solidFill>
                  <a:srgbClr val="FFFFFF"/>
                </a:solidFill>
                <a:latin typeface="Raleway"/>
                <a:ea typeface="Raleway"/>
                <a:cs typeface="Raleway"/>
                <a:sym typeface="Raleway"/>
              </a:rPr>
              <a:t>Task: </a:t>
            </a:r>
          </a:p>
          <a:p>
            <a:pPr lvl="0" algn="r">
              <a:spcBef>
                <a:spcPts val="0"/>
              </a:spcBef>
              <a:buNone/>
            </a:pPr>
            <a:r>
              <a:rPr lang="en" sz="4800">
                <a:solidFill>
                  <a:srgbClr val="FFFFFF"/>
                </a:solidFill>
                <a:latin typeface="Raleway"/>
                <a:ea typeface="Raleway"/>
                <a:cs typeface="Raleway"/>
                <a:sym typeface="Raleway"/>
              </a:rPr>
              <a:t>Create a </a:t>
            </a:r>
          </a:p>
          <a:p>
            <a:pPr lvl="0" algn="r">
              <a:spcBef>
                <a:spcPts val="0"/>
              </a:spcBef>
              <a:buNone/>
            </a:pPr>
            <a:r>
              <a:rPr lang="en" sz="4800">
                <a:solidFill>
                  <a:srgbClr val="FFFFFF"/>
                </a:solidFill>
                <a:latin typeface="Raleway"/>
                <a:ea typeface="Raleway"/>
                <a:cs typeface="Raleway"/>
                <a:sym typeface="Raleway"/>
              </a:rPr>
              <a:t>Water Turbine</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Shape 168"/>
          <p:cNvSpPr txBox="1"/>
          <p:nvPr>
            <p:ph type="title"/>
          </p:nvPr>
        </p:nvSpPr>
        <p:spPr>
          <a:xfrm>
            <a:off x="311700" y="743000"/>
            <a:ext cx="8520600" cy="2006400"/>
          </a:xfrm>
          <a:prstGeom prst="rect">
            <a:avLst/>
          </a:prstGeom>
        </p:spPr>
        <p:txBody>
          <a:bodyPr anchorCtr="0" anchor="b" bIns="91425" lIns="91425" rIns="91425" wrap="square" tIns="91425">
            <a:noAutofit/>
          </a:bodyPr>
          <a:lstStyle/>
          <a:p>
            <a:pPr lvl="0">
              <a:spcBef>
                <a:spcPts val="0"/>
              </a:spcBef>
              <a:buNone/>
            </a:pPr>
            <a:r>
              <a:rPr lang="en"/>
              <a:t>Lunch!</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Shape 173"/>
          <p:cNvSpPr txBox="1"/>
          <p:nvPr>
            <p:ph type="title"/>
          </p:nvPr>
        </p:nvSpPr>
        <p:spPr>
          <a:xfrm>
            <a:off x="490250" y="526350"/>
            <a:ext cx="5604000" cy="4090800"/>
          </a:xfrm>
          <a:prstGeom prst="rect">
            <a:avLst/>
          </a:prstGeom>
        </p:spPr>
        <p:txBody>
          <a:bodyPr anchorCtr="0" anchor="ctr" bIns="91425" lIns="91425" rIns="91425" wrap="square" tIns="91425">
            <a:noAutofit/>
          </a:bodyPr>
          <a:lstStyle/>
          <a:p>
            <a:pPr lvl="0">
              <a:spcBef>
                <a:spcPts val="0"/>
              </a:spcBef>
              <a:buNone/>
            </a:pPr>
            <a:r>
              <a:rPr lang="en"/>
              <a:t>Let’s test your water turbines!</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Shape 178"/>
          <p:cNvSpPr txBox="1"/>
          <p:nvPr>
            <p:ph type="title"/>
          </p:nvPr>
        </p:nvSpPr>
        <p:spPr>
          <a:xfrm>
            <a:off x="221700" y="76975"/>
            <a:ext cx="4045200" cy="911100"/>
          </a:xfrm>
          <a:prstGeom prst="rect">
            <a:avLst/>
          </a:prstGeom>
        </p:spPr>
        <p:txBody>
          <a:bodyPr anchorCtr="0" anchor="b" bIns="91425" lIns="91425" rIns="91425" wrap="square" tIns="91425">
            <a:noAutofit/>
          </a:bodyPr>
          <a:lstStyle/>
          <a:p>
            <a:pPr lvl="0" rtl="0">
              <a:spcBef>
                <a:spcPts val="0"/>
              </a:spcBef>
              <a:buNone/>
            </a:pPr>
            <a:r>
              <a:rPr lang="en"/>
              <a:t>Task:</a:t>
            </a:r>
          </a:p>
        </p:txBody>
      </p:sp>
      <p:sp>
        <p:nvSpPr>
          <p:cNvPr id="179" name="Shape 179"/>
          <p:cNvSpPr txBox="1"/>
          <p:nvPr>
            <p:ph idx="1" type="subTitle"/>
          </p:nvPr>
        </p:nvSpPr>
        <p:spPr>
          <a:xfrm>
            <a:off x="177900" y="1051450"/>
            <a:ext cx="4132800" cy="1345500"/>
          </a:xfrm>
          <a:prstGeom prst="rect">
            <a:avLst/>
          </a:prstGeom>
        </p:spPr>
        <p:txBody>
          <a:bodyPr anchorCtr="0" anchor="t" bIns="91425" lIns="91425" rIns="91425" wrap="square" tIns="91425">
            <a:noAutofit/>
          </a:bodyPr>
          <a:lstStyle/>
          <a:p>
            <a:pPr lvl="0" rtl="0">
              <a:lnSpc>
                <a:spcPct val="115000"/>
              </a:lnSpc>
              <a:spcBef>
                <a:spcPts val="0"/>
              </a:spcBef>
              <a:buNone/>
            </a:pPr>
            <a:r>
              <a:rPr lang="en" sz="3000">
                <a:solidFill>
                  <a:srgbClr val="000000"/>
                </a:solidFill>
              </a:rPr>
              <a:t>Finish all of your final products by Friday at 11:30AM.</a:t>
            </a:r>
            <a:r>
              <a:rPr lang="en" sz="1800">
                <a:solidFill>
                  <a:srgbClr val="000000"/>
                </a:solidFill>
              </a:rPr>
              <a:t> </a:t>
            </a:r>
          </a:p>
          <a:p>
            <a:pPr indent="-342900" lvl="0" marL="457200" rtl="0" algn="l">
              <a:lnSpc>
                <a:spcPct val="150000"/>
              </a:lnSpc>
              <a:spcBef>
                <a:spcPts val="0"/>
              </a:spcBef>
              <a:buClr>
                <a:srgbClr val="000000"/>
              </a:buClr>
              <a:buSzPct val="100000"/>
              <a:buChar char="●"/>
            </a:pPr>
            <a:r>
              <a:rPr lang="en" sz="1800">
                <a:solidFill>
                  <a:srgbClr val="000000"/>
                </a:solidFill>
              </a:rPr>
              <a:t>terrarium aquarium</a:t>
            </a:r>
          </a:p>
          <a:p>
            <a:pPr indent="-342900" lvl="0" marL="457200" rtl="0" algn="l">
              <a:lnSpc>
                <a:spcPct val="150000"/>
              </a:lnSpc>
              <a:spcBef>
                <a:spcPts val="0"/>
              </a:spcBef>
              <a:buClr>
                <a:srgbClr val="000000"/>
              </a:buClr>
              <a:buSzPct val="100000"/>
              <a:buChar char="●"/>
            </a:pPr>
            <a:r>
              <a:rPr lang="en" sz="1800">
                <a:solidFill>
                  <a:srgbClr val="000000"/>
                </a:solidFill>
              </a:rPr>
              <a:t>3D Water Cycle</a:t>
            </a:r>
          </a:p>
          <a:p>
            <a:pPr indent="-342900" lvl="0" marL="457200" rtl="0" algn="l">
              <a:lnSpc>
                <a:spcPct val="150000"/>
              </a:lnSpc>
              <a:spcBef>
                <a:spcPts val="0"/>
              </a:spcBef>
              <a:buClr>
                <a:srgbClr val="000000"/>
              </a:buClr>
              <a:buSzPct val="100000"/>
              <a:buChar char="●"/>
            </a:pPr>
            <a:r>
              <a:rPr lang="en" sz="1800">
                <a:solidFill>
                  <a:srgbClr val="000000"/>
                </a:solidFill>
              </a:rPr>
              <a:t>water purifier</a:t>
            </a:r>
          </a:p>
          <a:p>
            <a:pPr indent="-342900" lvl="0" marL="457200" rtl="0" algn="l">
              <a:lnSpc>
                <a:spcPct val="150000"/>
              </a:lnSpc>
              <a:spcBef>
                <a:spcPts val="0"/>
              </a:spcBef>
              <a:buClr>
                <a:srgbClr val="000000"/>
              </a:buClr>
              <a:buSzPct val="100000"/>
              <a:buChar char="●"/>
            </a:pPr>
            <a:r>
              <a:rPr lang="en" sz="1800">
                <a:solidFill>
                  <a:srgbClr val="000000"/>
                </a:solidFill>
              </a:rPr>
              <a:t>water turbine</a:t>
            </a:r>
          </a:p>
          <a:p>
            <a:pPr indent="-342900" lvl="0" marL="457200" rtl="0" algn="l">
              <a:lnSpc>
                <a:spcPct val="150000"/>
              </a:lnSpc>
              <a:spcBef>
                <a:spcPts val="0"/>
              </a:spcBef>
              <a:buClr>
                <a:srgbClr val="000000"/>
              </a:buClr>
              <a:buSzPct val="100000"/>
              <a:buChar char="●"/>
            </a:pPr>
            <a:r>
              <a:rPr lang="en" sz="1800">
                <a:solidFill>
                  <a:srgbClr val="000000"/>
                </a:solidFill>
              </a:rPr>
              <a:t>Google Slide Presentation</a:t>
            </a:r>
          </a:p>
          <a:p>
            <a:pPr indent="-342900" lvl="0" marL="457200" rtl="0" algn="l">
              <a:lnSpc>
                <a:spcPct val="150000"/>
              </a:lnSpc>
              <a:spcBef>
                <a:spcPts val="0"/>
              </a:spcBef>
              <a:buClr>
                <a:srgbClr val="000000"/>
              </a:buClr>
              <a:buSzPct val="100000"/>
              <a:buChar char="●"/>
            </a:pPr>
            <a:r>
              <a:rPr i="1" lang="en" sz="1800">
                <a:solidFill>
                  <a:srgbClr val="000000"/>
                </a:solidFill>
              </a:rPr>
              <a:t>Optional: Infographic about terrarium aquarium</a:t>
            </a:r>
          </a:p>
        </p:txBody>
      </p:sp>
      <p:sp>
        <p:nvSpPr>
          <p:cNvPr id="180" name="Shape 180"/>
          <p:cNvSpPr txBox="1"/>
          <p:nvPr>
            <p:ph idx="2" type="body"/>
          </p:nvPr>
        </p:nvSpPr>
        <p:spPr>
          <a:xfrm>
            <a:off x="4701625" y="0"/>
            <a:ext cx="4326600" cy="3229200"/>
          </a:xfrm>
          <a:prstGeom prst="rect">
            <a:avLst/>
          </a:prstGeom>
        </p:spPr>
        <p:txBody>
          <a:bodyPr anchorCtr="0" anchor="ctr" bIns="91425" lIns="91425" rIns="91425" wrap="square" tIns="91425">
            <a:noAutofit/>
          </a:bodyPr>
          <a:lstStyle/>
          <a:p>
            <a:pPr lvl="0" rtl="0" algn="ctr">
              <a:lnSpc>
                <a:spcPct val="100000"/>
              </a:lnSpc>
              <a:spcBef>
                <a:spcPts val="0"/>
              </a:spcBef>
              <a:spcAft>
                <a:spcPts val="0"/>
              </a:spcAft>
              <a:buNone/>
            </a:pPr>
            <a:r>
              <a:rPr b="1" lang="en" sz="2400">
                <a:solidFill>
                  <a:srgbClr val="000000"/>
                </a:solidFill>
              </a:rPr>
              <a:t>Water is Life Illustration</a:t>
            </a:r>
          </a:p>
          <a:p>
            <a:pPr lvl="0" rtl="0">
              <a:lnSpc>
                <a:spcPct val="100000"/>
              </a:lnSpc>
              <a:spcBef>
                <a:spcPts val="0"/>
              </a:spcBef>
              <a:spcAft>
                <a:spcPts val="0"/>
              </a:spcAft>
              <a:buNone/>
            </a:pPr>
            <a:r>
              <a:t/>
            </a:r>
            <a:endParaRPr sz="1400">
              <a:solidFill>
                <a:srgbClr val="000000"/>
              </a:solidFill>
            </a:endParaRPr>
          </a:p>
          <a:p>
            <a:pPr lvl="0" rtl="0">
              <a:lnSpc>
                <a:spcPct val="100000"/>
              </a:lnSpc>
              <a:spcBef>
                <a:spcPts val="0"/>
              </a:spcBef>
              <a:spcAft>
                <a:spcPts val="0"/>
              </a:spcAft>
              <a:buNone/>
            </a:pPr>
            <a:r>
              <a:rPr lang="en" sz="1400">
                <a:solidFill>
                  <a:srgbClr val="000000"/>
                </a:solidFill>
              </a:rPr>
              <a:t>If all four products are finished, you can work on an illustration to represent the phrase “Water is Life”</a:t>
            </a:r>
          </a:p>
          <a:p>
            <a:pPr lvl="0" rtl="0">
              <a:lnSpc>
                <a:spcPct val="100000"/>
              </a:lnSpc>
              <a:spcBef>
                <a:spcPts val="0"/>
              </a:spcBef>
              <a:spcAft>
                <a:spcPts val="0"/>
              </a:spcAft>
              <a:buNone/>
            </a:pPr>
            <a:r>
              <a:t/>
            </a:r>
            <a:endParaRPr sz="1400">
              <a:solidFill>
                <a:srgbClr val="000000"/>
              </a:solidFill>
            </a:endParaRPr>
          </a:p>
          <a:p>
            <a:pPr indent="0" lvl="0" marL="0" rtl="0">
              <a:lnSpc>
                <a:spcPct val="100000"/>
              </a:lnSpc>
              <a:spcBef>
                <a:spcPts val="0"/>
              </a:spcBef>
              <a:spcAft>
                <a:spcPts val="0"/>
              </a:spcAft>
              <a:buNone/>
            </a:pPr>
            <a:r>
              <a:rPr i="1" lang="en" sz="1400">
                <a:solidFill>
                  <a:srgbClr val="000000"/>
                </a:solidFill>
              </a:rPr>
              <a:t>If you are interested in working on the computer to design a poster/infographic (&amp; the teacher feels it is possible) please speak to the teacher.  </a:t>
            </a:r>
          </a:p>
          <a:p>
            <a:pPr indent="0" lvl="0" marL="0" rtl="0">
              <a:lnSpc>
                <a:spcPct val="100000"/>
              </a:lnSpc>
              <a:spcBef>
                <a:spcPts val="0"/>
              </a:spcBef>
              <a:spcAft>
                <a:spcPts val="0"/>
              </a:spcAft>
              <a:buNone/>
            </a:pPr>
            <a:r>
              <a:t/>
            </a:r>
            <a:endParaRPr sz="1400">
              <a:solidFill>
                <a:srgbClr val="000000"/>
              </a:solidFill>
            </a:endParaRPr>
          </a:p>
          <a:p>
            <a:pPr indent="0" lvl="0" marL="0" rtl="0" algn="ctr">
              <a:lnSpc>
                <a:spcPct val="100000"/>
              </a:lnSpc>
              <a:spcBef>
                <a:spcPts val="0"/>
              </a:spcBef>
              <a:spcAft>
                <a:spcPts val="0"/>
              </a:spcAft>
              <a:buNone/>
            </a:pPr>
            <a:r>
              <a:rPr b="1" lang="en" sz="1400">
                <a:solidFill>
                  <a:srgbClr val="000000"/>
                </a:solidFill>
              </a:rPr>
              <a:t>Canva: </a:t>
            </a:r>
            <a:r>
              <a:rPr b="1" lang="en" sz="1400" u="sng">
                <a:solidFill>
                  <a:srgbClr val="000000"/>
                </a:solidFill>
              </a:rPr>
              <a:t>canva.com</a:t>
            </a:r>
          </a:p>
          <a:p>
            <a:pPr indent="0" lvl="0" marL="0" rtl="0" algn="ctr">
              <a:lnSpc>
                <a:spcPct val="100000"/>
              </a:lnSpc>
              <a:spcBef>
                <a:spcPts val="0"/>
              </a:spcBef>
              <a:spcAft>
                <a:spcPts val="0"/>
              </a:spcAft>
              <a:buNone/>
            </a:pPr>
            <a:r>
              <a:t/>
            </a:r>
            <a:endParaRPr b="1" sz="1400" u="sng">
              <a:solidFill>
                <a:srgbClr val="000000"/>
              </a:solidFill>
            </a:endParaRPr>
          </a:p>
          <a:p>
            <a:pPr indent="0" lvl="0" marL="0" rtl="0" algn="ctr">
              <a:lnSpc>
                <a:spcPct val="100000"/>
              </a:lnSpc>
              <a:spcBef>
                <a:spcPts val="0"/>
              </a:spcBef>
              <a:spcAft>
                <a:spcPts val="0"/>
              </a:spcAft>
              <a:buNone/>
            </a:pPr>
            <a:r>
              <a:t/>
            </a:r>
            <a:endParaRPr b="1" sz="1400" u="sng">
              <a:solidFill>
                <a:srgbClr val="000000"/>
              </a:solidFill>
            </a:endParaRPr>
          </a:p>
        </p:txBody>
      </p:sp>
      <p:pic>
        <p:nvPicPr>
          <p:cNvPr id="181" name="Shape 181"/>
          <p:cNvPicPr preferRelativeResize="0"/>
          <p:nvPr/>
        </p:nvPicPr>
        <p:blipFill>
          <a:blip r:embed="rId3">
            <a:alphaModFix/>
          </a:blip>
          <a:stretch>
            <a:fillRect/>
          </a:stretch>
        </p:blipFill>
        <p:spPr>
          <a:xfrm>
            <a:off x="5276075" y="2612550"/>
            <a:ext cx="3097903" cy="2441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Shape 186"/>
          <p:cNvSpPr txBox="1"/>
          <p:nvPr>
            <p:ph type="title"/>
          </p:nvPr>
        </p:nvSpPr>
        <p:spPr>
          <a:xfrm>
            <a:off x="265500" y="1181700"/>
            <a:ext cx="4045200" cy="1533600"/>
          </a:xfrm>
          <a:prstGeom prst="rect">
            <a:avLst/>
          </a:prstGeom>
        </p:spPr>
        <p:txBody>
          <a:bodyPr anchorCtr="0" anchor="b" bIns="91425" lIns="91425" rIns="91425" wrap="square" tIns="91425">
            <a:noAutofit/>
          </a:bodyPr>
          <a:lstStyle/>
          <a:p>
            <a:pPr lvl="0">
              <a:spcBef>
                <a:spcPts val="0"/>
              </a:spcBef>
              <a:buClr>
                <a:schemeClr val="dk2"/>
              </a:buClr>
              <a:buSzPct val="25000"/>
              <a:buFont typeface="Arial"/>
              <a:buNone/>
            </a:pPr>
            <a:r>
              <a:rPr b="0" lang="en" sz="5200">
                <a:latin typeface="Oswald"/>
                <a:ea typeface="Oswald"/>
                <a:cs typeface="Oswald"/>
                <a:sym typeface="Oswald"/>
              </a:rPr>
              <a:t>Simple Water Purifiers</a:t>
            </a:r>
          </a:p>
        </p:txBody>
      </p:sp>
      <p:sp>
        <p:nvSpPr>
          <p:cNvPr id="187" name="Shape 187"/>
          <p:cNvSpPr txBox="1"/>
          <p:nvPr>
            <p:ph idx="1" type="subTitle"/>
          </p:nvPr>
        </p:nvSpPr>
        <p:spPr>
          <a:xfrm>
            <a:off x="265500" y="2769000"/>
            <a:ext cx="4045200" cy="1345500"/>
          </a:xfrm>
          <a:prstGeom prst="rect">
            <a:avLst/>
          </a:prstGeom>
        </p:spPr>
        <p:txBody>
          <a:bodyPr anchorCtr="0" anchor="t" bIns="91425" lIns="91425" rIns="91425" wrap="square" tIns="91425">
            <a:noAutofit/>
          </a:bodyPr>
          <a:lstStyle/>
          <a:p>
            <a:pPr lvl="0">
              <a:spcBef>
                <a:spcPts val="0"/>
              </a:spcBef>
              <a:buClr>
                <a:schemeClr val="dk2"/>
              </a:buClr>
              <a:buSzPct val="42307"/>
              <a:buFont typeface="Arial"/>
              <a:buNone/>
            </a:pPr>
            <a:r>
              <a:rPr lang="en" sz="2600">
                <a:solidFill>
                  <a:schemeClr val="dk2"/>
                </a:solidFill>
                <a:latin typeface="Playfair Display"/>
                <a:ea typeface="Playfair Display"/>
                <a:cs typeface="Playfair Display"/>
                <a:sym typeface="Playfair Display"/>
              </a:rPr>
              <a:t>Task: Design &amp; build a water purifier to clean muddy water with the materials available. </a:t>
            </a:r>
          </a:p>
          <a:p>
            <a:pPr lvl="0">
              <a:spcBef>
                <a:spcPts val="0"/>
              </a:spcBef>
              <a:buNone/>
            </a:pPr>
            <a:r>
              <a:t/>
            </a:r>
            <a:endParaRPr/>
          </a:p>
        </p:txBody>
      </p:sp>
      <p:pic>
        <p:nvPicPr>
          <p:cNvPr id="188" name="Shape 188"/>
          <p:cNvPicPr preferRelativeResize="0"/>
          <p:nvPr/>
        </p:nvPicPr>
        <p:blipFill rotWithShape="1">
          <a:blip r:embed="rId3">
            <a:alphaModFix/>
          </a:blip>
          <a:srcRect b="0" l="2821" r="2821" t="0"/>
          <a:stretch/>
        </p:blipFill>
        <p:spPr>
          <a:xfrm>
            <a:off x="5573750" y="151550"/>
            <a:ext cx="2772800" cy="2203999"/>
          </a:xfrm>
          <a:prstGeom prst="rect">
            <a:avLst/>
          </a:prstGeom>
          <a:noFill/>
          <a:ln>
            <a:noFill/>
          </a:ln>
        </p:spPr>
      </p:pic>
      <p:pic>
        <p:nvPicPr>
          <p:cNvPr id="189" name="Shape 189"/>
          <p:cNvPicPr preferRelativeResize="0"/>
          <p:nvPr/>
        </p:nvPicPr>
        <p:blipFill>
          <a:blip r:embed="rId4">
            <a:alphaModFix/>
          </a:blip>
          <a:stretch>
            <a:fillRect/>
          </a:stretch>
        </p:blipFill>
        <p:spPr>
          <a:xfrm>
            <a:off x="5573737" y="2414575"/>
            <a:ext cx="2772800" cy="25676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Shape 194"/>
          <p:cNvSpPr txBox="1"/>
          <p:nvPr>
            <p:ph type="title"/>
          </p:nvPr>
        </p:nvSpPr>
        <p:spPr>
          <a:xfrm>
            <a:off x="311700" y="445025"/>
            <a:ext cx="8520600" cy="623400"/>
          </a:xfrm>
          <a:prstGeom prst="rect">
            <a:avLst/>
          </a:prstGeom>
        </p:spPr>
        <p:txBody>
          <a:bodyPr anchorCtr="0" anchor="t" bIns="91425" lIns="91425" rIns="91425" wrap="square" tIns="91425">
            <a:noAutofit/>
          </a:bodyPr>
          <a:lstStyle/>
          <a:p>
            <a:pPr lvl="0">
              <a:spcBef>
                <a:spcPts val="0"/>
              </a:spcBef>
              <a:buNone/>
            </a:pPr>
            <a:r>
              <a:rPr lang="en"/>
              <a:t>Discussion Questions</a:t>
            </a:r>
          </a:p>
        </p:txBody>
      </p:sp>
      <p:sp>
        <p:nvSpPr>
          <p:cNvPr id="195" name="Shape 195"/>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04800" lvl="0" marL="457200" marR="254000" rtl="0" algn="just">
              <a:lnSpc>
                <a:spcPct val="99583"/>
              </a:lnSpc>
              <a:spcBef>
                <a:spcPts val="0"/>
              </a:spcBef>
              <a:spcAft>
                <a:spcPts val="0"/>
              </a:spcAft>
              <a:buClr>
                <a:schemeClr val="dk2"/>
              </a:buClr>
              <a:buSzPct val="100000"/>
              <a:buFont typeface="Comic Sans MS"/>
              <a:buAutoNum type="arabicPeriod"/>
            </a:pPr>
            <a:r>
              <a:rPr lang="en" sz="1200">
                <a:solidFill>
                  <a:schemeClr val="dk2"/>
                </a:solidFill>
                <a:latin typeface="Comic Sans MS"/>
                <a:ea typeface="Comic Sans MS"/>
                <a:cs typeface="Comic Sans MS"/>
                <a:sym typeface="Comic Sans MS"/>
              </a:rPr>
              <a:t>Did you succeed in creating a filtration system that passed the source water? What "grade of clarity" did you achieve?</a:t>
            </a:r>
          </a:p>
          <a:p>
            <a:pPr lvl="0" marR="254000" rtl="0" algn="just">
              <a:lnSpc>
                <a:spcPct val="99583"/>
              </a:lnSpc>
              <a:spcBef>
                <a:spcPts val="0"/>
              </a:spcBef>
              <a:spcAft>
                <a:spcPts val="0"/>
              </a:spcAft>
              <a:buClr>
                <a:schemeClr val="dk2"/>
              </a:buClr>
              <a:buSzPct val="91666"/>
              <a:buFont typeface="Arial"/>
              <a:buNone/>
            </a:pPr>
            <a:r>
              <a:t/>
            </a:r>
            <a:endParaRPr sz="1200">
              <a:solidFill>
                <a:schemeClr val="dk2"/>
              </a:solidFill>
              <a:latin typeface="Comic Sans MS"/>
              <a:ea typeface="Comic Sans MS"/>
              <a:cs typeface="Comic Sans MS"/>
              <a:sym typeface="Comic Sans MS"/>
            </a:endParaRPr>
          </a:p>
          <a:p>
            <a:pPr indent="-304800" lvl="0" marL="457200" marR="254000" rtl="0" algn="just">
              <a:lnSpc>
                <a:spcPct val="99583"/>
              </a:lnSpc>
              <a:spcBef>
                <a:spcPts val="0"/>
              </a:spcBef>
              <a:spcAft>
                <a:spcPts val="0"/>
              </a:spcAft>
              <a:buClr>
                <a:schemeClr val="dk2"/>
              </a:buClr>
              <a:buSzPct val="100000"/>
              <a:buFont typeface="Comic Sans MS"/>
              <a:buAutoNum type="arabicPeriod"/>
            </a:pPr>
            <a:r>
              <a:rPr lang="en" sz="1200">
                <a:solidFill>
                  <a:schemeClr val="dk2"/>
                </a:solidFill>
                <a:latin typeface="Comic Sans MS"/>
                <a:ea typeface="Comic Sans MS"/>
                <a:cs typeface="Comic Sans MS"/>
                <a:sym typeface="Comic Sans MS"/>
              </a:rPr>
              <a:t>What aspect of your design do you think worked best? Why?</a:t>
            </a:r>
          </a:p>
          <a:p>
            <a:pPr lvl="0" marR="254000" rtl="0" algn="just">
              <a:lnSpc>
                <a:spcPct val="99583"/>
              </a:lnSpc>
              <a:spcBef>
                <a:spcPts val="0"/>
              </a:spcBef>
              <a:spcAft>
                <a:spcPts val="0"/>
              </a:spcAft>
              <a:buClr>
                <a:schemeClr val="dk2"/>
              </a:buClr>
              <a:buSzPct val="91666"/>
              <a:buFont typeface="Arial"/>
              <a:buNone/>
            </a:pPr>
            <a:r>
              <a:t/>
            </a:r>
            <a:endParaRPr sz="1200">
              <a:solidFill>
                <a:schemeClr val="dk2"/>
              </a:solidFill>
              <a:latin typeface="Comic Sans MS"/>
              <a:ea typeface="Comic Sans MS"/>
              <a:cs typeface="Comic Sans MS"/>
              <a:sym typeface="Comic Sans MS"/>
            </a:endParaRPr>
          </a:p>
          <a:p>
            <a:pPr indent="-304800" lvl="0" marL="457200" marR="254000" rtl="0" algn="just">
              <a:lnSpc>
                <a:spcPct val="99583"/>
              </a:lnSpc>
              <a:spcBef>
                <a:spcPts val="0"/>
              </a:spcBef>
              <a:spcAft>
                <a:spcPts val="0"/>
              </a:spcAft>
              <a:buClr>
                <a:schemeClr val="dk2"/>
              </a:buClr>
              <a:buSzPct val="100000"/>
              <a:buFont typeface="Comic Sans MS"/>
              <a:buAutoNum type="arabicPeriod"/>
            </a:pPr>
            <a:r>
              <a:rPr lang="en" sz="1200">
                <a:solidFill>
                  <a:schemeClr val="dk2"/>
                </a:solidFill>
                <a:latin typeface="Comic Sans MS"/>
                <a:ea typeface="Comic Sans MS"/>
                <a:cs typeface="Comic Sans MS"/>
                <a:sym typeface="Comic Sans MS"/>
              </a:rPr>
              <a:t>What aspect of your design would you have revised if given more time? Why?</a:t>
            </a:r>
          </a:p>
          <a:p>
            <a:pPr lvl="0" marR="254000" rtl="0" algn="just">
              <a:lnSpc>
                <a:spcPct val="99583"/>
              </a:lnSpc>
              <a:spcBef>
                <a:spcPts val="0"/>
              </a:spcBef>
              <a:spcAft>
                <a:spcPts val="0"/>
              </a:spcAft>
              <a:buClr>
                <a:schemeClr val="dk2"/>
              </a:buClr>
              <a:buSzPct val="91666"/>
              <a:buFont typeface="Arial"/>
              <a:buNone/>
            </a:pPr>
            <a:r>
              <a:t/>
            </a:r>
            <a:endParaRPr sz="1200">
              <a:solidFill>
                <a:schemeClr val="dk2"/>
              </a:solidFill>
              <a:latin typeface="Comic Sans MS"/>
              <a:ea typeface="Comic Sans MS"/>
              <a:cs typeface="Comic Sans MS"/>
              <a:sym typeface="Comic Sans MS"/>
            </a:endParaRPr>
          </a:p>
          <a:p>
            <a:pPr indent="-304800" lvl="0" marL="457200" marR="254000" rtl="0" algn="just">
              <a:lnSpc>
                <a:spcPct val="99583"/>
              </a:lnSpc>
              <a:spcBef>
                <a:spcPts val="0"/>
              </a:spcBef>
              <a:spcAft>
                <a:spcPts val="0"/>
              </a:spcAft>
              <a:buClr>
                <a:schemeClr val="dk2"/>
              </a:buClr>
              <a:buSzPct val="100000"/>
              <a:buFont typeface="Comic Sans MS"/>
              <a:buAutoNum type="arabicPeriod"/>
            </a:pPr>
            <a:r>
              <a:rPr lang="en" sz="1200">
                <a:solidFill>
                  <a:schemeClr val="dk2"/>
                </a:solidFill>
                <a:latin typeface="Comic Sans MS"/>
                <a:ea typeface="Comic Sans MS"/>
                <a:cs typeface="Comic Sans MS"/>
                <a:sym typeface="Comic Sans MS"/>
              </a:rPr>
              <a:t>What was unique about the design of the filtration system in your class that had the best results on this challenge? How did it work better than yours, if it did, and what would you have done differently if you had seen this design prior to developing your own?</a:t>
            </a:r>
          </a:p>
          <a:p>
            <a:pPr lvl="0" marR="254000" rtl="0" algn="just">
              <a:lnSpc>
                <a:spcPct val="99583"/>
              </a:lnSpc>
              <a:spcBef>
                <a:spcPts val="0"/>
              </a:spcBef>
              <a:spcAft>
                <a:spcPts val="0"/>
              </a:spcAft>
              <a:buClr>
                <a:schemeClr val="dk2"/>
              </a:buClr>
              <a:buSzPct val="91666"/>
              <a:buFont typeface="Arial"/>
              <a:buNone/>
            </a:pPr>
            <a:r>
              <a:t/>
            </a:r>
            <a:endParaRPr sz="1200">
              <a:solidFill>
                <a:schemeClr val="dk2"/>
              </a:solidFill>
              <a:latin typeface="Comic Sans MS"/>
              <a:ea typeface="Comic Sans MS"/>
              <a:cs typeface="Comic Sans MS"/>
              <a:sym typeface="Comic Sans MS"/>
            </a:endParaRPr>
          </a:p>
          <a:p>
            <a:pPr indent="-304800" lvl="0" marL="457200" marR="254000" rtl="0" algn="just">
              <a:lnSpc>
                <a:spcPct val="99583"/>
              </a:lnSpc>
              <a:spcBef>
                <a:spcPts val="0"/>
              </a:spcBef>
              <a:spcAft>
                <a:spcPts val="0"/>
              </a:spcAft>
              <a:buClr>
                <a:schemeClr val="dk2"/>
              </a:buClr>
              <a:buSzPct val="100000"/>
              <a:buFont typeface="Comic Sans MS"/>
              <a:buAutoNum type="arabicPeriod"/>
            </a:pPr>
            <a:r>
              <a:rPr lang="en" sz="1200">
                <a:solidFill>
                  <a:schemeClr val="dk2"/>
                </a:solidFill>
                <a:latin typeface="Comic Sans MS"/>
                <a:ea typeface="Comic Sans MS"/>
                <a:cs typeface="Comic Sans MS"/>
                <a:sym typeface="Comic Sans MS"/>
              </a:rPr>
              <a:t>Did you decide to revise your original design while in the construction phase? Why? How?</a:t>
            </a:r>
          </a:p>
          <a:p>
            <a:pPr lvl="0" marR="254000" rtl="0" algn="just">
              <a:lnSpc>
                <a:spcPct val="99583"/>
              </a:lnSpc>
              <a:spcBef>
                <a:spcPts val="0"/>
              </a:spcBef>
              <a:spcAft>
                <a:spcPts val="0"/>
              </a:spcAft>
              <a:buClr>
                <a:schemeClr val="dk2"/>
              </a:buClr>
              <a:buSzPct val="91666"/>
              <a:buFont typeface="Arial"/>
              <a:buNone/>
            </a:pPr>
            <a:r>
              <a:t/>
            </a:r>
            <a:endParaRPr sz="1200">
              <a:solidFill>
                <a:schemeClr val="dk2"/>
              </a:solidFill>
              <a:latin typeface="Comic Sans MS"/>
              <a:ea typeface="Comic Sans MS"/>
              <a:cs typeface="Comic Sans MS"/>
              <a:sym typeface="Comic Sans MS"/>
            </a:endParaRPr>
          </a:p>
          <a:p>
            <a:pPr indent="-304800" lvl="0" marL="457200" marR="254000" rtl="0" algn="just">
              <a:lnSpc>
                <a:spcPct val="99583"/>
              </a:lnSpc>
              <a:spcBef>
                <a:spcPts val="0"/>
              </a:spcBef>
              <a:spcAft>
                <a:spcPts val="0"/>
              </a:spcAft>
              <a:buClr>
                <a:schemeClr val="dk2"/>
              </a:buClr>
              <a:buSzPct val="100000"/>
              <a:buFont typeface="Comic Sans MS"/>
              <a:buAutoNum type="arabicPeriod"/>
            </a:pPr>
            <a:r>
              <a:rPr lang="en" sz="1200">
                <a:solidFill>
                  <a:schemeClr val="dk2"/>
                </a:solidFill>
                <a:latin typeface="Comic Sans MS"/>
                <a:ea typeface="Comic Sans MS"/>
                <a:cs typeface="Comic Sans MS"/>
                <a:sym typeface="Comic Sans MS"/>
              </a:rPr>
              <a:t>If you could have used a material or materials that were not provided to you, what would you have requested? Why do you think this material might have helped with the challenge?</a:t>
            </a:r>
          </a:p>
          <a:p>
            <a:pPr lvl="0" marR="254000" rtl="0" algn="just">
              <a:lnSpc>
                <a:spcPct val="99583"/>
              </a:lnSpc>
              <a:spcBef>
                <a:spcPts val="0"/>
              </a:spcBef>
              <a:spcAft>
                <a:spcPts val="0"/>
              </a:spcAft>
              <a:buClr>
                <a:schemeClr val="dk2"/>
              </a:buClr>
              <a:buSzPct val="91666"/>
              <a:buFont typeface="Arial"/>
              <a:buNone/>
            </a:pPr>
            <a:r>
              <a:t/>
            </a:r>
            <a:endParaRPr sz="1200">
              <a:solidFill>
                <a:schemeClr val="dk2"/>
              </a:solidFill>
              <a:latin typeface="Comic Sans MS"/>
              <a:ea typeface="Comic Sans MS"/>
              <a:cs typeface="Comic Sans MS"/>
              <a:sym typeface="Comic Sans MS"/>
            </a:endParaRPr>
          </a:p>
          <a:p>
            <a:pPr indent="-304800" lvl="0" marL="457200" marR="254000" rtl="0" algn="just">
              <a:lnSpc>
                <a:spcPct val="99583"/>
              </a:lnSpc>
              <a:spcBef>
                <a:spcPts val="0"/>
              </a:spcBef>
              <a:spcAft>
                <a:spcPts val="0"/>
              </a:spcAft>
              <a:buClr>
                <a:schemeClr val="dk2"/>
              </a:buClr>
              <a:buSzPct val="100000"/>
              <a:buFont typeface="Comic Sans MS"/>
              <a:buAutoNum type="arabicPeriod"/>
            </a:pPr>
            <a:r>
              <a:rPr lang="en" sz="1200">
                <a:solidFill>
                  <a:schemeClr val="dk2"/>
                </a:solidFill>
                <a:latin typeface="Comic Sans MS"/>
                <a:ea typeface="Comic Sans MS"/>
                <a:cs typeface="Comic Sans MS"/>
                <a:sym typeface="Comic Sans MS"/>
              </a:rPr>
              <a:t>What was your favorite part of the challenge? Design Phase? Building Phase? Testing Phase? Why?</a:t>
            </a:r>
          </a:p>
          <a:p>
            <a:pPr lvl="0" marR="546100" rtl="0" algn="just">
              <a:lnSpc>
                <a:spcPct val="99166"/>
              </a:lnSpc>
              <a:spcBef>
                <a:spcPts val="0"/>
              </a:spcBef>
              <a:spcAft>
                <a:spcPts val="0"/>
              </a:spcAft>
              <a:buClr>
                <a:schemeClr val="dk2"/>
              </a:buClr>
              <a:buSzPct val="91666"/>
              <a:buFont typeface="Arial"/>
              <a:buNone/>
            </a:pPr>
            <a:r>
              <a:t/>
            </a:r>
            <a:endParaRPr sz="1200">
              <a:solidFill>
                <a:schemeClr val="dk2"/>
              </a:solidFill>
              <a:latin typeface="Comic Sans MS"/>
              <a:ea typeface="Comic Sans MS"/>
              <a:cs typeface="Comic Sans MS"/>
              <a:sym typeface="Comic Sans MS"/>
            </a:endParaRPr>
          </a:p>
          <a:p>
            <a:pPr lvl="0" rtl="0">
              <a:lnSpc>
                <a:spcPct val="100000"/>
              </a:lnSpc>
              <a:spcBef>
                <a:spcPts val="0"/>
              </a:spcBef>
              <a:spcAft>
                <a:spcPts val="0"/>
              </a:spcAft>
              <a:buClr>
                <a:schemeClr val="dk2"/>
              </a:buClr>
              <a:buSzPct val="91666"/>
              <a:buFont typeface="Arial"/>
              <a:buNone/>
            </a:pPr>
            <a:r>
              <a:t/>
            </a:r>
            <a:endParaRPr sz="1200">
              <a:solidFill>
                <a:schemeClr val="dk2"/>
              </a:solidFill>
              <a:latin typeface="Comic Sans MS"/>
              <a:ea typeface="Comic Sans MS"/>
              <a:cs typeface="Comic Sans MS"/>
              <a:sym typeface="Comic Sans MS"/>
            </a:endParaRPr>
          </a:p>
          <a:p>
            <a:pPr lvl="0" rtl="0">
              <a:lnSpc>
                <a:spcPct val="100000"/>
              </a:lnSpc>
              <a:spcBef>
                <a:spcPts val="0"/>
              </a:spcBef>
              <a:spcAft>
                <a:spcPts val="0"/>
              </a:spcAft>
              <a:buClr>
                <a:schemeClr val="dk2"/>
              </a:buClr>
              <a:buSzPct val="91666"/>
              <a:buFont typeface="Arial"/>
              <a:buNone/>
            </a:pPr>
            <a:r>
              <a:t/>
            </a:r>
            <a:endParaRPr sz="1200">
              <a:solidFill>
                <a:schemeClr val="dk2"/>
              </a:solidFill>
              <a:latin typeface="Comic Sans MS"/>
              <a:ea typeface="Comic Sans MS"/>
              <a:cs typeface="Comic Sans MS"/>
              <a:sym typeface="Comic Sans MS"/>
            </a:endParaRPr>
          </a:p>
          <a:p>
            <a:pPr lvl="0" rtl="0">
              <a:lnSpc>
                <a:spcPct val="100000"/>
              </a:lnSpc>
              <a:spcBef>
                <a:spcPts val="0"/>
              </a:spcBef>
              <a:spcAft>
                <a:spcPts val="0"/>
              </a:spcAft>
              <a:buClr>
                <a:schemeClr val="dk2"/>
              </a:buClr>
              <a:buSzPct val="91666"/>
              <a:buFont typeface="Arial"/>
              <a:buNone/>
            </a:pPr>
            <a:r>
              <a:t/>
            </a:r>
            <a:endParaRPr sz="1200">
              <a:solidFill>
                <a:schemeClr val="dk2"/>
              </a:solidFill>
              <a:latin typeface="Comic Sans MS"/>
              <a:ea typeface="Comic Sans MS"/>
              <a:cs typeface="Comic Sans MS"/>
              <a:sym typeface="Comic Sans MS"/>
            </a:endParaRPr>
          </a:p>
          <a:p>
            <a:pPr lvl="0" rtl="0">
              <a:lnSpc>
                <a:spcPct val="100000"/>
              </a:lnSpc>
              <a:spcBef>
                <a:spcPts val="0"/>
              </a:spcBef>
              <a:spcAft>
                <a:spcPts val="0"/>
              </a:spcAft>
              <a:buClr>
                <a:schemeClr val="dk2"/>
              </a:buClr>
              <a:buSzPct val="91666"/>
              <a:buFont typeface="Arial"/>
              <a:buNone/>
            </a:pPr>
            <a:r>
              <a:t/>
            </a:r>
            <a:endParaRPr sz="1200">
              <a:solidFill>
                <a:schemeClr val="dk2"/>
              </a:solidFill>
              <a:latin typeface="Comic Sans MS"/>
              <a:ea typeface="Comic Sans MS"/>
              <a:cs typeface="Comic Sans MS"/>
              <a:sym typeface="Comic Sans MS"/>
            </a:endParaRPr>
          </a:p>
          <a:p>
            <a:pPr lvl="0" rtl="0">
              <a:lnSpc>
                <a:spcPct val="100000"/>
              </a:lnSpc>
              <a:spcBef>
                <a:spcPts val="0"/>
              </a:spcBef>
              <a:spcAft>
                <a:spcPts val="0"/>
              </a:spcAft>
              <a:buClr>
                <a:schemeClr val="dk2"/>
              </a:buClr>
              <a:buSzPct val="91666"/>
              <a:buFont typeface="Arial"/>
              <a:buNone/>
            </a:pPr>
            <a:r>
              <a:t/>
            </a:r>
            <a:endParaRPr sz="1200">
              <a:solidFill>
                <a:schemeClr val="dk2"/>
              </a:solidFill>
              <a:latin typeface="Comic Sans MS"/>
              <a:ea typeface="Comic Sans MS"/>
              <a:cs typeface="Comic Sans MS"/>
              <a:sym typeface="Comic Sans MS"/>
            </a:endParaRPr>
          </a:p>
          <a:p>
            <a:pPr lvl="0" rtl="0">
              <a:lnSpc>
                <a:spcPct val="100000"/>
              </a:lnSpc>
              <a:spcBef>
                <a:spcPts val="0"/>
              </a:spcBef>
              <a:spcAft>
                <a:spcPts val="0"/>
              </a:spcAft>
              <a:buClr>
                <a:schemeClr val="dk2"/>
              </a:buClr>
              <a:buSzPct val="91666"/>
              <a:buFont typeface="Arial"/>
              <a:buNone/>
            </a:pPr>
            <a:r>
              <a:t/>
            </a:r>
            <a:endParaRPr sz="1200">
              <a:solidFill>
                <a:schemeClr val="dk2"/>
              </a:solidFill>
              <a:latin typeface="Comic Sans MS"/>
              <a:ea typeface="Comic Sans MS"/>
              <a:cs typeface="Comic Sans MS"/>
              <a:sym typeface="Comic Sans MS"/>
            </a:endParaRPr>
          </a:p>
          <a:p>
            <a:pPr lvl="0" rtl="0">
              <a:spcBef>
                <a:spcPts val="0"/>
              </a:spcBef>
              <a:spcAft>
                <a:spcPts val="0"/>
              </a:spcAft>
              <a:buClr>
                <a:schemeClr val="dk2"/>
              </a:buClr>
              <a:buSzPct val="91666"/>
              <a:buFont typeface="Arial"/>
              <a:buNone/>
            </a:pPr>
            <a:r>
              <a:t/>
            </a:r>
            <a:endParaRPr sz="1200">
              <a:solidFill>
                <a:schemeClr val="dk2"/>
              </a:solidFill>
              <a:latin typeface="Comic Sans MS"/>
              <a:ea typeface="Comic Sans MS"/>
              <a:cs typeface="Comic Sans MS"/>
              <a:sym typeface="Comic Sans MS"/>
            </a:endParaRPr>
          </a:p>
          <a:p>
            <a:pPr lvl="0" rtl="0">
              <a:lnSpc>
                <a:spcPct val="99583"/>
              </a:lnSpc>
              <a:spcBef>
                <a:spcPts val="0"/>
              </a:spcBef>
              <a:spcAft>
                <a:spcPts val="0"/>
              </a:spcAft>
              <a:buClr>
                <a:schemeClr val="dk2"/>
              </a:buClr>
              <a:buSzPct val="91666"/>
              <a:buFont typeface="Arial"/>
              <a:buNone/>
            </a:pPr>
            <a:r>
              <a:t/>
            </a:r>
            <a:endParaRPr sz="1200">
              <a:solidFill>
                <a:schemeClr val="dk2"/>
              </a:solidFill>
              <a:latin typeface="Comic Sans MS"/>
              <a:ea typeface="Comic Sans MS"/>
              <a:cs typeface="Comic Sans MS"/>
              <a:sym typeface="Comic Sans MS"/>
            </a:endParaRPr>
          </a:p>
          <a:p>
            <a:pPr lvl="0">
              <a:spcBef>
                <a:spcPts val="0"/>
              </a:spcBef>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Shape 200"/>
          <p:cNvSpPr txBox="1"/>
          <p:nvPr>
            <p:ph type="title"/>
          </p:nvPr>
        </p:nvSpPr>
        <p:spPr>
          <a:xfrm>
            <a:off x="311700" y="445025"/>
            <a:ext cx="8520600" cy="623400"/>
          </a:xfrm>
          <a:prstGeom prst="rect">
            <a:avLst/>
          </a:prstGeom>
        </p:spPr>
        <p:txBody>
          <a:bodyPr anchorCtr="0" anchor="t" bIns="91425" lIns="91425" rIns="91425" wrap="square" tIns="91425">
            <a:noAutofit/>
          </a:bodyPr>
          <a:lstStyle/>
          <a:p>
            <a:pPr lvl="0">
              <a:spcBef>
                <a:spcPts val="0"/>
              </a:spcBef>
              <a:buNone/>
            </a:pPr>
            <a:r>
              <a:t/>
            </a:r>
            <a:endParaRPr/>
          </a:p>
        </p:txBody>
      </p:sp>
      <p:sp>
        <p:nvSpPr>
          <p:cNvPr id="201" name="Shape 201"/>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Shape 114"/>
          <p:cNvSpPr txBox="1"/>
          <p:nvPr>
            <p:ph type="title"/>
          </p:nvPr>
        </p:nvSpPr>
        <p:spPr>
          <a:xfrm>
            <a:off x="311700" y="445025"/>
            <a:ext cx="8520600" cy="623400"/>
          </a:xfrm>
          <a:prstGeom prst="rect">
            <a:avLst/>
          </a:prstGeom>
        </p:spPr>
        <p:txBody>
          <a:bodyPr anchorCtr="0" anchor="t" bIns="91425" lIns="91425" rIns="91425" wrap="square" tIns="91425">
            <a:noAutofit/>
          </a:bodyPr>
          <a:lstStyle/>
          <a:p>
            <a:pPr lvl="0">
              <a:spcBef>
                <a:spcPts val="0"/>
              </a:spcBef>
              <a:buNone/>
            </a:pPr>
            <a:r>
              <a:rPr lang="en"/>
              <a:t>Schedule for Today</a:t>
            </a:r>
          </a:p>
        </p:txBody>
      </p:sp>
      <p:sp>
        <p:nvSpPr>
          <p:cNvPr id="115" name="Shape 115"/>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lnSpc>
                <a:spcPct val="100000"/>
              </a:lnSpc>
              <a:spcBef>
                <a:spcPts val="0"/>
              </a:spcBef>
              <a:spcAft>
                <a:spcPts val="0"/>
              </a:spcAft>
              <a:buClr>
                <a:schemeClr val="dk2"/>
              </a:buClr>
              <a:buSzPct val="91666"/>
              <a:buFont typeface="Arial"/>
              <a:buNone/>
            </a:pPr>
            <a:r>
              <a:rPr b="1" lang="en" sz="1200">
                <a:solidFill>
                  <a:schemeClr val="accent1"/>
                </a:solidFill>
                <a:latin typeface="Times New Roman"/>
                <a:ea typeface="Times New Roman"/>
                <a:cs typeface="Times New Roman"/>
                <a:sym typeface="Times New Roman"/>
              </a:rPr>
              <a:t>9:00AM - 9:15AM		Opening</a:t>
            </a:r>
          </a:p>
          <a:p>
            <a:pPr lvl="0" rtl="0">
              <a:lnSpc>
                <a:spcPct val="100000"/>
              </a:lnSpc>
              <a:spcBef>
                <a:spcPts val="0"/>
              </a:spcBef>
              <a:spcAft>
                <a:spcPts val="0"/>
              </a:spcAft>
              <a:buClr>
                <a:schemeClr val="dk2"/>
              </a:buClr>
              <a:buSzPct val="91666"/>
              <a:buFont typeface="Arial"/>
              <a:buNone/>
            </a:pPr>
            <a:r>
              <a:t/>
            </a:r>
            <a:endParaRPr b="1" sz="1200">
              <a:solidFill>
                <a:schemeClr val="dk2"/>
              </a:solidFill>
              <a:latin typeface="Times New Roman"/>
              <a:ea typeface="Times New Roman"/>
              <a:cs typeface="Times New Roman"/>
              <a:sym typeface="Times New Roman"/>
            </a:endParaRPr>
          </a:p>
          <a:p>
            <a:pPr lvl="0" rtl="0">
              <a:lnSpc>
                <a:spcPct val="100000"/>
              </a:lnSpc>
              <a:spcBef>
                <a:spcPts val="0"/>
              </a:spcBef>
              <a:spcAft>
                <a:spcPts val="0"/>
              </a:spcAft>
              <a:buNone/>
            </a:pPr>
            <a:r>
              <a:rPr b="1" lang="en" sz="1200">
                <a:solidFill>
                  <a:schemeClr val="dk2"/>
                </a:solidFill>
                <a:latin typeface="Times New Roman"/>
                <a:ea typeface="Times New Roman"/>
                <a:cs typeface="Times New Roman"/>
                <a:sym typeface="Times New Roman"/>
              </a:rPr>
              <a:t>9:15AM – 9:30AM 		Setting the Stage</a:t>
            </a:r>
          </a:p>
          <a:p>
            <a:pPr lvl="0" rtl="0">
              <a:lnSpc>
                <a:spcPct val="100000"/>
              </a:lnSpc>
              <a:spcBef>
                <a:spcPts val="0"/>
              </a:spcBef>
              <a:spcAft>
                <a:spcPts val="0"/>
              </a:spcAft>
              <a:buClr>
                <a:schemeClr val="dk2"/>
              </a:buClr>
              <a:buSzPct val="91666"/>
              <a:buFont typeface="Arial"/>
              <a:buNone/>
            </a:pPr>
            <a:r>
              <a:t/>
            </a:r>
            <a:endParaRPr b="1" sz="1200">
              <a:solidFill>
                <a:schemeClr val="dk2"/>
              </a:solidFill>
              <a:latin typeface="Times New Roman"/>
              <a:ea typeface="Times New Roman"/>
              <a:cs typeface="Times New Roman"/>
              <a:sym typeface="Times New Roman"/>
            </a:endParaRPr>
          </a:p>
          <a:p>
            <a:pPr lvl="0" rtl="0">
              <a:lnSpc>
                <a:spcPct val="100000"/>
              </a:lnSpc>
              <a:spcBef>
                <a:spcPts val="0"/>
              </a:spcBef>
              <a:spcAft>
                <a:spcPts val="0"/>
              </a:spcAft>
              <a:buNone/>
            </a:pPr>
            <a:r>
              <a:rPr b="1" lang="en" sz="1200">
                <a:solidFill>
                  <a:schemeClr val="accent1"/>
                </a:solidFill>
                <a:latin typeface="Times New Roman"/>
                <a:ea typeface="Times New Roman"/>
                <a:cs typeface="Times New Roman"/>
                <a:sym typeface="Times New Roman"/>
              </a:rPr>
              <a:t>9:30AM – 10:15AM		Cyber Investigation:  Water Power </a:t>
            </a:r>
          </a:p>
          <a:p>
            <a:pPr lvl="0" rtl="0">
              <a:lnSpc>
                <a:spcPct val="100000"/>
              </a:lnSpc>
              <a:spcBef>
                <a:spcPts val="0"/>
              </a:spcBef>
              <a:spcAft>
                <a:spcPts val="0"/>
              </a:spcAft>
              <a:buClr>
                <a:schemeClr val="dk2"/>
              </a:buClr>
              <a:buSzPct val="91666"/>
              <a:buFont typeface="Arial"/>
              <a:buNone/>
            </a:pPr>
            <a:r>
              <a:t/>
            </a:r>
            <a:endParaRPr b="1" sz="1200">
              <a:solidFill>
                <a:schemeClr val="accent1"/>
              </a:solidFill>
              <a:latin typeface="Times New Roman"/>
              <a:ea typeface="Times New Roman"/>
              <a:cs typeface="Times New Roman"/>
              <a:sym typeface="Times New Roman"/>
            </a:endParaRPr>
          </a:p>
          <a:p>
            <a:pPr lvl="0" rtl="0">
              <a:lnSpc>
                <a:spcPct val="100000"/>
              </a:lnSpc>
              <a:spcBef>
                <a:spcPts val="0"/>
              </a:spcBef>
              <a:spcAft>
                <a:spcPts val="0"/>
              </a:spcAft>
              <a:buClr>
                <a:schemeClr val="dk2"/>
              </a:buClr>
              <a:buSzPct val="91666"/>
              <a:buFont typeface="Arial"/>
              <a:buNone/>
            </a:pPr>
            <a:r>
              <a:rPr b="1" lang="en" sz="1200">
                <a:solidFill>
                  <a:schemeClr val="accent1"/>
                </a:solidFill>
                <a:latin typeface="Times New Roman"/>
                <a:ea typeface="Times New Roman"/>
                <a:cs typeface="Times New Roman"/>
                <a:sym typeface="Times New Roman"/>
              </a:rPr>
              <a:t>10:15AM – 10:30AM		Break</a:t>
            </a:r>
          </a:p>
          <a:p>
            <a:pPr lvl="0" rtl="0">
              <a:lnSpc>
                <a:spcPct val="100000"/>
              </a:lnSpc>
              <a:spcBef>
                <a:spcPts val="0"/>
              </a:spcBef>
              <a:spcAft>
                <a:spcPts val="0"/>
              </a:spcAft>
              <a:buClr>
                <a:schemeClr val="dk2"/>
              </a:buClr>
              <a:buSzPct val="91666"/>
              <a:buFont typeface="Arial"/>
              <a:buNone/>
            </a:pPr>
            <a:r>
              <a:t/>
            </a:r>
            <a:endParaRPr sz="1200">
              <a:solidFill>
                <a:schemeClr val="accent1"/>
              </a:solidFill>
              <a:latin typeface="Times New Roman"/>
              <a:ea typeface="Times New Roman"/>
              <a:cs typeface="Times New Roman"/>
              <a:sym typeface="Times New Roman"/>
            </a:endParaRPr>
          </a:p>
          <a:p>
            <a:pPr lvl="0" rtl="0">
              <a:lnSpc>
                <a:spcPct val="100000"/>
              </a:lnSpc>
              <a:spcBef>
                <a:spcPts val="0"/>
              </a:spcBef>
              <a:spcAft>
                <a:spcPts val="0"/>
              </a:spcAft>
              <a:buClr>
                <a:schemeClr val="dk2"/>
              </a:buClr>
              <a:buSzPct val="91666"/>
              <a:buFont typeface="Arial"/>
              <a:buNone/>
            </a:pPr>
            <a:r>
              <a:rPr b="1" lang="en" sz="1200">
                <a:solidFill>
                  <a:schemeClr val="accent1"/>
                </a:solidFill>
                <a:latin typeface="Times New Roman"/>
                <a:ea typeface="Times New Roman"/>
                <a:cs typeface="Times New Roman"/>
                <a:sym typeface="Times New Roman"/>
              </a:rPr>
              <a:t>10:30AM – 11:30AM		Creating a Water Turbine</a:t>
            </a:r>
          </a:p>
          <a:p>
            <a:pPr lvl="0" rtl="0">
              <a:lnSpc>
                <a:spcPct val="100000"/>
              </a:lnSpc>
              <a:spcBef>
                <a:spcPts val="0"/>
              </a:spcBef>
              <a:spcAft>
                <a:spcPts val="0"/>
              </a:spcAft>
              <a:buClr>
                <a:schemeClr val="dk2"/>
              </a:buClr>
              <a:buSzPct val="91666"/>
              <a:buFont typeface="Arial"/>
              <a:buNone/>
            </a:pPr>
            <a:r>
              <a:t/>
            </a:r>
            <a:endParaRPr sz="1200">
              <a:solidFill>
                <a:schemeClr val="dk2"/>
              </a:solidFill>
              <a:latin typeface="Times New Roman"/>
              <a:ea typeface="Times New Roman"/>
              <a:cs typeface="Times New Roman"/>
              <a:sym typeface="Times New Roman"/>
            </a:endParaRPr>
          </a:p>
          <a:p>
            <a:pPr lvl="0" rtl="0">
              <a:lnSpc>
                <a:spcPct val="100000"/>
              </a:lnSpc>
              <a:spcBef>
                <a:spcPts val="0"/>
              </a:spcBef>
              <a:spcAft>
                <a:spcPts val="0"/>
              </a:spcAft>
              <a:buClr>
                <a:schemeClr val="dk2"/>
              </a:buClr>
              <a:buSzPct val="91666"/>
              <a:buFont typeface="Arial"/>
              <a:buNone/>
            </a:pPr>
            <a:r>
              <a:rPr b="1" lang="en" sz="1200">
                <a:solidFill>
                  <a:schemeClr val="dk2"/>
                </a:solidFill>
                <a:latin typeface="Times New Roman"/>
                <a:ea typeface="Times New Roman"/>
                <a:cs typeface="Times New Roman"/>
                <a:sym typeface="Times New Roman"/>
              </a:rPr>
              <a:t>11:30AM – 12:20PM		Lunch</a:t>
            </a:r>
          </a:p>
          <a:p>
            <a:pPr lvl="0" rtl="0">
              <a:lnSpc>
                <a:spcPct val="100000"/>
              </a:lnSpc>
              <a:spcBef>
                <a:spcPts val="0"/>
              </a:spcBef>
              <a:spcAft>
                <a:spcPts val="0"/>
              </a:spcAft>
              <a:buClr>
                <a:schemeClr val="dk2"/>
              </a:buClr>
              <a:buSzPct val="91666"/>
              <a:buFont typeface="Arial"/>
              <a:buNone/>
            </a:pPr>
            <a:r>
              <a:t/>
            </a:r>
            <a:endParaRPr b="1" sz="1200">
              <a:solidFill>
                <a:schemeClr val="dk2"/>
              </a:solidFill>
              <a:latin typeface="Times New Roman"/>
              <a:ea typeface="Times New Roman"/>
              <a:cs typeface="Times New Roman"/>
              <a:sym typeface="Times New Roman"/>
            </a:endParaRPr>
          </a:p>
          <a:p>
            <a:pPr lvl="0" rtl="0">
              <a:lnSpc>
                <a:spcPct val="100000"/>
              </a:lnSpc>
              <a:spcBef>
                <a:spcPts val="0"/>
              </a:spcBef>
              <a:spcAft>
                <a:spcPts val="0"/>
              </a:spcAft>
              <a:buClr>
                <a:schemeClr val="dk2"/>
              </a:buClr>
              <a:buSzPct val="91666"/>
              <a:buFont typeface="Arial"/>
              <a:buNone/>
            </a:pPr>
            <a:r>
              <a:rPr b="1" lang="en" sz="1200">
                <a:solidFill>
                  <a:schemeClr val="accent1"/>
                </a:solidFill>
                <a:latin typeface="Times New Roman"/>
                <a:ea typeface="Times New Roman"/>
                <a:cs typeface="Times New Roman"/>
                <a:sym typeface="Times New Roman"/>
              </a:rPr>
              <a:t>12:20PM - 12:45PM		Test Water Turbines</a:t>
            </a:r>
          </a:p>
          <a:p>
            <a:pPr lvl="0" rtl="0">
              <a:lnSpc>
                <a:spcPct val="100000"/>
              </a:lnSpc>
              <a:spcBef>
                <a:spcPts val="0"/>
              </a:spcBef>
              <a:spcAft>
                <a:spcPts val="0"/>
              </a:spcAft>
              <a:buClr>
                <a:schemeClr val="dk2"/>
              </a:buClr>
              <a:buSzPct val="91666"/>
              <a:buFont typeface="Arial"/>
              <a:buNone/>
            </a:pPr>
            <a:r>
              <a:t/>
            </a:r>
            <a:endParaRPr b="1" sz="1200">
              <a:solidFill>
                <a:schemeClr val="accent1"/>
              </a:solidFill>
              <a:latin typeface="Times New Roman"/>
              <a:ea typeface="Times New Roman"/>
              <a:cs typeface="Times New Roman"/>
              <a:sym typeface="Times New Roman"/>
            </a:endParaRPr>
          </a:p>
          <a:p>
            <a:pPr lvl="0" rtl="0">
              <a:lnSpc>
                <a:spcPct val="100000"/>
              </a:lnSpc>
              <a:spcBef>
                <a:spcPts val="0"/>
              </a:spcBef>
              <a:spcAft>
                <a:spcPts val="0"/>
              </a:spcAft>
              <a:buClr>
                <a:schemeClr val="dk2"/>
              </a:buClr>
              <a:buSzPct val="91666"/>
              <a:buFont typeface="Arial"/>
              <a:buNone/>
            </a:pPr>
            <a:r>
              <a:rPr b="1" lang="en" sz="1200">
                <a:solidFill>
                  <a:schemeClr val="accent1"/>
                </a:solidFill>
                <a:latin typeface="Times New Roman"/>
                <a:ea typeface="Times New Roman"/>
                <a:cs typeface="Times New Roman"/>
                <a:sym typeface="Times New Roman"/>
              </a:rPr>
              <a:t>12:45PM – 1:45PM		Build Water Purifier</a:t>
            </a:r>
          </a:p>
          <a:p>
            <a:pPr lvl="0" rtl="0">
              <a:lnSpc>
                <a:spcPct val="100000"/>
              </a:lnSpc>
              <a:spcBef>
                <a:spcPts val="0"/>
              </a:spcBef>
              <a:spcAft>
                <a:spcPts val="0"/>
              </a:spcAft>
              <a:buClr>
                <a:schemeClr val="dk2"/>
              </a:buClr>
              <a:buSzPct val="91666"/>
              <a:buFont typeface="Arial"/>
              <a:buNone/>
            </a:pPr>
            <a:r>
              <a:rPr lang="en" sz="1200">
                <a:solidFill>
                  <a:schemeClr val="dk2"/>
                </a:solidFill>
                <a:latin typeface="Times New Roman"/>
                <a:ea typeface="Times New Roman"/>
                <a:cs typeface="Times New Roman"/>
                <a:sym typeface="Times New Roman"/>
              </a:rPr>
              <a:t>	</a:t>
            </a:r>
          </a:p>
          <a:p>
            <a:pPr lvl="0" rtl="0">
              <a:lnSpc>
                <a:spcPct val="100000"/>
              </a:lnSpc>
              <a:spcBef>
                <a:spcPts val="0"/>
              </a:spcBef>
              <a:spcAft>
                <a:spcPts val="0"/>
              </a:spcAft>
              <a:buClr>
                <a:schemeClr val="dk2"/>
              </a:buClr>
              <a:buSzPct val="91666"/>
              <a:buFont typeface="Arial"/>
              <a:buNone/>
            </a:pPr>
            <a:r>
              <a:rPr b="1" lang="en" sz="1200">
                <a:solidFill>
                  <a:schemeClr val="dk2"/>
                </a:solidFill>
                <a:latin typeface="Times New Roman"/>
                <a:ea typeface="Times New Roman"/>
                <a:cs typeface="Times New Roman"/>
                <a:sym typeface="Times New Roman"/>
              </a:rPr>
              <a:t>1:45PM – 2:00PM 		Cleanup &amp; Wrap Up</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Shape 120" title="Hydroelectric Power.mp4">
            <a:hlinkClick r:id="rId3"/>
          </p:cNvPr>
          <p:cNvSpPr/>
          <p:nvPr/>
        </p:nvSpPr>
        <p:spPr>
          <a:xfrm>
            <a:off x="1040575" y="38100"/>
            <a:ext cx="6756399" cy="5067299"/>
          </a:xfrm>
          <a:prstGeom prst="rect">
            <a:avLst/>
          </a:prstGeom>
          <a:no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Shape 125" title="Simple Hydro Electric System.mp4">
            <a:hlinkClick r:id="rId3"/>
          </p:cNvPr>
          <p:cNvSpPr/>
          <p:nvPr/>
        </p:nvSpPr>
        <p:spPr>
          <a:xfrm>
            <a:off x="925400" y="0"/>
            <a:ext cx="6858000" cy="5143500"/>
          </a:xfrm>
          <a:prstGeom prst="rect">
            <a:avLst/>
          </a:prstGeom>
          <a:no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pic>
        <p:nvPicPr>
          <p:cNvPr id="130" name="Shape 130"/>
          <p:cNvPicPr preferRelativeResize="0"/>
          <p:nvPr/>
        </p:nvPicPr>
        <p:blipFill rotWithShape="1">
          <a:blip r:embed="rId3">
            <a:alphaModFix/>
          </a:blip>
          <a:srcRect b="0" l="0" r="0" t="2267"/>
          <a:stretch/>
        </p:blipFill>
        <p:spPr>
          <a:xfrm>
            <a:off x="1708325" y="0"/>
            <a:ext cx="5589862"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Shape 135"/>
          <p:cNvSpPr txBox="1"/>
          <p:nvPr>
            <p:ph type="title"/>
          </p:nvPr>
        </p:nvSpPr>
        <p:spPr>
          <a:xfrm>
            <a:off x="311700" y="743000"/>
            <a:ext cx="8520600" cy="2006400"/>
          </a:xfrm>
          <a:prstGeom prst="rect">
            <a:avLst/>
          </a:prstGeom>
        </p:spPr>
        <p:txBody>
          <a:bodyPr anchorCtr="0" anchor="b" bIns="91425" lIns="91425" rIns="91425" wrap="square" tIns="91425">
            <a:noAutofit/>
          </a:bodyPr>
          <a:lstStyle/>
          <a:p>
            <a:pPr lvl="0">
              <a:spcBef>
                <a:spcPts val="0"/>
              </a:spcBef>
              <a:buNone/>
            </a:pPr>
            <a:r>
              <a:rPr lang="en" sz="4800">
                <a:solidFill>
                  <a:srgbClr val="444444"/>
                </a:solidFill>
                <a:latin typeface="Raleway"/>
                <a:ea typeface="Raleway"/>
                <a:cs typeface="Raleway"/>
                <a:sym typeface="Raleway"/>
              </a:rPr>
              <a:t>https://goo.gl/M5bpum</a:t>
            </a:r>
          </a:p>
        </p:txBody>
      </p:sp>
      <p:sp>
        <p:nvSpPr>
          <p:cNvPr id="136" name="Shape 136"/>
          <p:cNvSpPr txBox="1"/>
          <p:nvPr>
            <p:ph idx="1" type="body"/>
          </p:nvPr>
        </p:nvSpPr>
        <p:spPr>
          <a:xfrm>
            <a:off x="311700" y="2845181"/>
            <a:ext cx="8520600" cy="1300800"/>
          </a:xfrm>
          <a:prstGeom prst="rect">
            <a:avLst/>
          </a:prstGeom>
        </p:spPr>
        <p:txBody>
          <a:bodyPr anchorCtr="0" anchor="t" bIns="91425" lIns="91425" rIns="91425" wrap="square" tIns="91425">
            <a:noAutofit/>
          </a:bodyPr>
          <a:lstStyle/>
          <a:p>
            <a:pPr lvl="0">
              <a:spcBef>
                <a:spcPts val="0"/>
              </a:spcBef>
              <a:buNone/>
            </a:pPr>
            <a:r>
              <a:rPr lang="en"/>
              <a:t>Cyber Investigation: Water Power</a:t>
            </a:r>
          </a:p>
          <a:p>
            <a:pPr lvl="0" marR="12700" rtl="0">
              <a:lnSpc>
                <a:spcPct val="97916"/>
              </a:lnSpc>
              <a:spcBef>
                <a:spcPts val="0"/>
              </a:spcBef>
              <a:spcAft>
                <a:spcPts val="0"/>
              </a:spcAft>
              <a:buNone/>
            </a:pPr>
            <a:r>
              <a:rPr lang="en" sz="1400">
                <a:solidFill>
                  <a:srgbClr val="FFFFFF"/>
                </a:solidFill>
                <a:latin typeface="Raleway"/>
                <a:ea typeface="Raleway"/>
                <a:cs typeface="Raleway"/>
                <a:sym typeface="Raleway"/>
              </a:rPr>
              <a:t>Water is stored in a reservoir on the left side of the </a:t>
            </a:r>
            <a:r>
              <a:rPr b="1" lang="en" sz="1400">
                <a:solidFill>
                  <a:srgbClr val="FFFFFF"/>
                </a:solidFill>
                <a:latin typeface="Raleway"/>
                <a:ea typeface="Raleway"/>
                <a:cs typeface="Raleway"/>
                <a:sym typeface="Raleway"/>
              </a:rPr>
              <a:t>dam</a:t>
            </a:r>
            <a:r>
              <a:rPr lang="en" sz="1400">
                <a:solidFill>
                  <a:srgbClr val="FFFFFF"/>
                </a:solidFill>
                <a:latin typeface="Raleway"/>
                <a:ea typeface="Raleway"/>
                <a:cs typeface="Raleway"/>
                <a:sym typeface="Raleway"/>
              </a:rPr>
              <a:t>. </a:t>
            </a:r>
          </a:p>
          <a:p>
            <a:pPr lvl="0" marR="12700" rtl="0">
              <a:lnSpc>
                <a:spcPct val="97916"/>
              </a:lnSpc>
              <a:spcBef>
                <a:spcPts val="0"/>
              </a:spcBef>
              <a:spcAft>
                <a:spcPts val="0"/>
              </a:spcAft>
              <a:buNone/>
            </a:pPr>
            <a:r>
              <a:rPr lang="en" sz="1400">
                <a:solidFill>
                  <a:srgbClr val="FFFFFF"/>
                </a:solidFill>
                <a:latin typeface="Raleway"/>
                <a:ea typeface="Raleway"/>
                <a:cs typeface="Raleway"/>
                <a:sym typeface="Raleway"/>
              </a:rPr>
              <a:t>The</a:t>
            </a:r>
            <a:r>
              <a:rPr b="1" lang="en" sz="1400">
                <a:solidFill>
                  <a:srgbClr val="FFFFFF"/>
                </a:solidFill>
                <a:latin typeface="Raleway"/>
                <a:ea typeface="Raleway"/>
                <a:cs typeface="Raleway"/>
                <a:sym typeface="Raleway"/>
              </a:rPr>
              <a:t> gate </a:t>
            </a:r>
            <a:r>
              <a:rPr lang="en" sz="1400">
                <a:solidFill>
                  <a:srgbClr val="FFFFFF"/>
                </a:solidFill>
                <a:latin typeface="Raleway"/>
                <a:ea typeface="Raleway"/>
                <a:cs typeface="Raleway"/>
                <a:sym typeface="Raleway"/>
              </a:rPr>
              <a:t>controls the volume of water flowing through the</a:t>
            </a:r>
            <a:r>
              <a:rPr b="1" lang="en" sz="1400">
                <a:solidFill>
                  <a:srgbClr val="FFFFFF"/>
                </a:solidFill>
                <a:latin typeface="Raleway"/>
                <a:ea typeface="Raleway"/>
                <a:cs typeface="Raleway"/>
                <a:sym typeface="Raleway"/>
              </a:rPr>
              <a:t> penstock </a:t>
            </a:r>
            <a:r>
              <a:rPr lang="en" sz="1400">
                <a:solidFill>
                  <a:srgbClr val="FFFFFF"/>
                </a:solidFill>
                <a:latin typeface="Raleway"/>
                <a:ea typeface="Raleway"/>
                <a:cs typeface="Raleway"/>
                <a:sym typeface="Raleway"/>
              </a:rPr>
              <a:t>to spin the</a:t>
            </a:r>
            <a:r>
              <a:rPr b="1" lang="en" sz="1400">
                <a:solidFill>
                  <a:srgbClr val="FFFFFF"/>
                </a:solidFill>
                <a:latin typeface="Raleway"/>
                <a:ea typeface="Raleway"/>
                <a:cs typeface="Raleway"/>
                <a:sym typeface="Raleway"/>
              </a:rPr>
              <a:t> turbine</a:t>
            </a:r>
            <a:r>
              <a:rPr lang="en" sz="1400">
                <a:solidFill>
                  <a:srgbClr val="FFFFFF"/>
                </a:solidFill>
                <a:latin typeface="Raleway"/>
                <a:ea typeface="Raleway"/>
                <a:cs typeface="Raleway"/>
                <a:sym typeface="Raleway"/>
              </a:rPr>
              <a:t>. </a:t>
            </a:r>
          </a:p>
          <a:p>
            <a:pPr lvl="0" marR="12700" rtl="0">
              <a:lnSpc>
                <a:spcPct val="97916"/>
              </a:lnSpc>
              <a:spcBef>
                <a:spcPts val="0"/>
              </a:spcBef>
              <a:spcAft>
                <a:spcPts val="0"/>
              </a:spcAft>
              <a:buNone/>
            </a:pPr>
            <a:r>
              <a:rPr lang="en" sz="1400">
                <a:solidFill>
                  <a:srgbClr val="FFFFFF"/>
                </a:solidFill>
                <a:latin typeface="Raleway"/>
                <a:ea typeface="Raleway"/>
                <a:cs typeface="Raleway"/>
                <a:sym typeface="Raleway"/>
              </a:rPr>
              <a:t>The</a:t>
            </a:r>
            <a:r>
              <a:rPr b="1" lang="en" sz="1400">
                <a:solidFill>
                  <a:srgbClr val="FFFFFF"/>
                </a:solidFill>
                <a:latin typeface="Raleway"/>
                <a:ea typeface="Raleway"/>
                <a:cs typeface="Raleway"/>
                <a:sym typeface="Raleway"/>
              </a:rPr>
              <a:t> </a:t>
            </a:r>
            <a:r>
              <a:rPr lang="en" sz="1400">
                <a:solidFill>
                  <a:srgbClr val="FFFFFF"/>
                </a:solidFill>
                <a:latin typeface="Raleway"/>
                <a:ea typeface="Raleway"/>
                <a:cs typeface="Raleway"/>
                <a:sym typeface="Raleway"/>
              </a:rPr>
              <a:t>turbine connects to the </a:t>
            </a:r>
            <a:r>
              <a:rPr b="1" lang="en" sz="1400">
                <a:solidFill>
                  <a:srgbClr val="FFFFFF"/>
                </a:solidFill>
                <a:latin typeface="Raleway"/>
                <a:ea typeface="Raleway"/>
                <a:cs typeface="Raleway"/>
                <a:sym typeface="Raleway"/>
              </a:rPr>
              <a:t>generator</a:t>
            </a:r>
            <a:r>
              <a:rPr lang="en" sz="1400">
                <a:solidFill>
                  <a:srgbClr val="FFFFFF"/>
                </a:solidFill>
                <a:latin typeface="Raleway"/>
                <a:ea typeface="Raleway"/>
                <a:cs typeface="Raleway"/>
                <a:sym typeface="Raleway"/>
              </a:rPr>
              <a:t>, which produces electricity. </a:t>
            </a:r>
          </a:p>
          <a:p>
            <a:pPr lvl="0" marR="12700" rtl="0">
              <a:lnSpc>
                <a:spcPct val="97916"/>
              </a:lnSpc>
              <a:spcBef>
                <a:spcPts val="0"/>
              </a:spcBef>
              <a:spcAft>
                <a:spcPts val="0"/>
              </a:spcAft>
              <a:buNone/>
            </a:pPr>
            <a:r>
              <a:rPr lang="en" sz="1400">
                <a:solidFill>
                  <a:srgbClr val="FFFFFF"/>
                </a:solidFill>
                <a:latin typeface="Raleway"/>
                <a:ea typeface="Raleway"/>
                <a:cs typeface="Raleway"/>
                <a:sym typeface="Raleway"/>
              </a:rPr>
              <a:t>The resulting electricity moves through power lines to provide electrical power to homes.</a:t>
            </a:r>
          </a:p>
          <a:p>
            <a:pPr lvl="0" rtl="0">
              <a:spcBef>
                <a:spcPts val="0"/>
              </a:spcBef>
              <a:buNone/>
            </a:pPr>
            <a:r>
              <a:t/>
            </a:r>
            <a:endParaRPr sz="1400">
              <a:solidFill>
                <a:srgbClr val="FFFFFF"/>
              </a:solidFill>
              <a:latin typeface="Raleway"/>
              <a:ea typeface="Raleway"/>
              <a:cs typeface="Raleway"/>
              <a:sym typeface="Raleway"/>
            </a:endParaRPr>
          </a:p>
          <a:p>
            <a:pPr lvl="0">
              <a:spcBef>
                <a:spcPts val="0"/>
              </a:spcBef>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Shape 141"/>
          <p:cNvSpPr txBox="1"/>
          <p:nvPr>
            <p:ph type="title"/>
          </p:nvPr>
        </p:nvSpPr>
        <p:spPr>
          <a:xfrm>
            <a:off x="311700" y="274750"/>
            <a:ext cx="8520600" cy="623400"/>
          </a:xfrm>
          <a:prstGeom prst="rect">
            <a:avLst/>
          </a:prstGeom>
        </p:spPr>
        <p:txBody>
          <a:bodyPr anchorCtr="0" anchor="t" bIns="91425" lIns="91425" rIns="91425" wrap="square" tIns="91425">
            <a:noAutofit/>
          </a:bodyPr>
          <a:lstStyle/>
          <a:p>
            <a:pPr lvl="0">
              <a:spcBef>
                <a:spcPts val="0"/>
              </a:spcBef>
              <a:buNone/>
            </a:pPr>
            <a:r>
              <a:rPr lang="en"/>
              <a:t>Questions</a:t>
            </a:r>
          </a:p>
        </p:txBody>
      </p:sp>
      <p:sp>
        <p:nvSpPr>
          <p:cNvPr id="142" name="Shape 142"/>
          <p:cNvSpPr txBox="1"/>
          <p:nvPr>
            <p:ph idx="1" type="body"/>
          </p:nvPr>
        </p:nvSpPr>
        <p:spPr>
          <a:xfrm>
            <a:off x="311700" y="767175"/>
            <a:ext cx="8520600" cy="3416400"/>
          </a:xfrm>
          <a:prstGeom prst="rect">
            <a:avLst/>
          </a:prstGeom>
        </p:spPr>
        <p:txBody>
          <a:bodyPr anchorCtr="0" anchor="t" bIns="91425" lIns="91425" rIns="91425" wrap="square" tIns="91425">
            <a:noAutofit/>
          </a:bodyPr>
          <a:lstStyle/>
          <a:p>
            <a:pPr lvl="0" rtl="0">
              <a:lnSpc>
                <a:spcPct val="100000"/>
              </a:lnSpc>
              <a:spcBef>
                <a:spcPts val="0"/>
              </a:spcBef>
              <a:spcAft>
                <a:spcPts val="0"/>
              </a:spcAft>
              <a:buClr>
                <a:schemeClr val="dk2"/>
              </a:buClr>
              <a:buSzPct val="78571"/>
              <a:buFont typeface="Arial"/>
              <a:buNone/>
            </a:pPr>
            <a:r>
              <a:t/>
            </a:r>
            <a:endParaRPr sz="1400">
              <a:solidFill>
                <a:schemeClr val="dk2"/>
              </a:solidFill>
              <a:latin typeface="Bodoni"/>
              <a:ea typeface="Bodoni"/>
              <a:cs typeface="Bodoni"/>
              <a:sym typeface="Bodoni"/>
            </a:endParaRPr>
          </a:p>
          <a:p>
            <a:pPr indent="-379730" lvl="0" marL="457200" rtl="0" algn="just">
              <a:lnSpc>
                <a:spcPct val="100000"/>
              </a:lnSpc>
              <a:spcBef>
                <a:spcPts val="0"/>
              </a:spcBef>
              <a:spcAft>
                <a:spcPts val="0"/>
              </a:spcAft>
              <a:buClr>
                <a:schemeClr val="dk2"/>
              </a:buClr>
              <a:buSzPct val="100000"/>
              <a:buFont typeface="Bodoni"/>
              <a:buAutoNum type="arabicPeriod"/>
            </a:pPr>
            <a:r>
              <a:rPr lang="en" sz="2400">
                <a:solidFill>
                  <a:schemeClr val="dk2"/>
                </a:solidFill>
                <a:latin typeface="Bodoni"/>
                <a:ea typeface="Bodoni"/>
                <a:cs typeface="Bodoni"/>
                <a:sym typeface="Bodoni"/>
              </a:rPr>
              <a:t>Did raising only the volume of water always increase the amount of electricity produced?</a:t>
            </a:r>
          </a:p>
          <a:p>
            <a:pPr lvl="0" rtl="0">
              <a:lnSpc>
                <a:spcPct val="100000"/>
              </a:lnSpc>
              <a:spcBef>
                <a:spcPts val="0"/>
              </a:spcBef>
              <a:spcAft>
                <a:spcPts val="0"/>
              </a:spcAft>
              <a:buClr>
                <a:schemeClr val="dk2"/>
              </a:buClr>
              <a:buSzPct val="45833"/>
              <a:buFont typeface="Arial"/>
              <a:buNone/>
            </a:pPr>
            <a:r>
              <a:t/>
            </a:r>
            <a:endParaRPr sz="2400">
              <a:solidFill>
                <a:schemeClr val="dk2"/>
              </a:solidFill>
              <a:latin typeface="Bodoni"/>
              <a:ea typeface="Bodoni"/>
              <a:cs typeface="Bodoni"/>
              <a:sym typeface="Bodoni"/>
            </a:endParaRPr>
          </a:p>
          <a:p>
            <a:pPr indent="-379730" lvl="0" marL="457200" rtl="0" algn="just">
              <a:lnSpc>
                <a:spcPct val="100000"/>
              </a:lnSpc>
              <a:spcBef>
                <a:spcPts val="0"/>
              </a:spcBef>
              <a:spcAft>
                <a:spcPts val="0"/>
              </a:spcAft>
              <a:buClr>
                <a:schemeClr val="dk2"/>
              </a:buClr>
              <a:buSzPct val="100000"/>
              <a:buFont typeface="Bodoni"/>
              <a:buAutoNum type="arabicPeriod"/>
            </a:pPr>
            <a:r>
              <a:rPr lang="en" sz="2400">
                <a:solidFill>
                  <a:schemeClr val="dk2"/>
                </a:solidFill>
                <a:latin typeface="Bodoni"/>
                <a:ea typeface="Bodoni"/>
                <a:cs typeface="Bodoni"/>
                <a:sym typeface="Bodoni"/>
              </a:rPr>
              <a:t>Did raising only the head height always increase the amount of electricity produced?</a:t>
            </a:r>
          </a:p>
          <a:p>
            <a:pPr lvl="0" rtl="0">
              <a:lnSpc>
                <a:spcPct val="100000"/>
              </a:lnSpc>
              <a:spcBef>
                <a:spcPts val="0"/>
              </a:spcBef>
              <a:spcAft>
                <a:spcPts val="0"/>
              </a:spcAft>
              <a:buClr>
                <a:schemeClr val="dk2"/>
              </a:buClr>
              <a:buSzPct val="45833"/>
              <a:buFont typeface="Arial"/>
              <a:buNone/>
            </a:pPr>
            <a:r>
              <a:t/>
            </a:r>
            <a:endParaRPr sz="2400">
              <a:solidFill>
                <a:schemeClr val="dk2"/>
              </a:solidFill>
              <a:latin typeface="Bodoni"/>
              <a:ea typeface="Bodoni"/>
              <a:cs typeface="Bodoni"/>
              <a:sym typeface="Bodoni"/>
            </a:endParaRPr>
          </a:p>
          <a:p>
            <a:pPr indent="-379730" lvl="0" marL="457200" rtl="0" algn="just">
              <a:lnSpc>
                <a:spcPct val="100000"/>
              </a:lnSpc>
              <a:spcBef>
                <a:spcPts val="0"/>
              </a:spcBef>
              <a:spcAft>
                <a:spcPts val="0"/>
              </a:spcAft>
              <a:buClr>
                <a:schemeClr val="dk2"/>
              </a:buClr>
              <a:buSzPct val="100000"/>
              <a:buFont typeface="Bodoni"/>
              <a:buAutoNum type="arabicPeriod"/>
            </a:pPr>
            <a:r>
              <a:rPr lang="en" sz="2400">
                <a:solidFill>
                  <a:schemeClr val="dk2"/>
                </a:solidFill>
                <a:latin typeface="Bodoni"/>
                <a:ea typeface="Bodoni"/>
                <a:cs typeface="Bodoni"/>
                <a:sym typeface="Bodoni"/>
              </a:rPr>
              <a:t>What happened to the gate as you increased the volume of water?</a:t>
            </a:r>
          </a:p>
          <a:p>
            <a:pPr lvl="0" rtl="0">
              <a:lnSpc>
                <a:spcPct val="100000"/>
              </a:lnSpc>
              <a:spcBef>
                <a:spcPts val="0"/>
              </a:spcBef>
              <a:spcAft>
                <a:spcPts val="0"/>
              </a:spcAft>
              <a:buClr>
                <a:schemeClr val="dk2"/>
              </a:buClr>
              <a:buSzPct val="45833"/>
              <a:buFont typeface="Arial"/>
              <a:buNone/>
            </a:pPr>
            <a:r>
              <a:t/>
            </a:r>
            <a:endParaRPr sz="2400">
              <a:solidFill>
                <a:schemeClr val="dk2"/>
              </a:solidFill>
              <a:latin typeface="Bodoni"/>
              <a:ea typeface="Bodoni"/>
              <a:cs typeface="Bodoni"/>
              <a:sym typeface="Bodoni"/>
            </a:endParaRPr>
          </a:p>
          <a:p>
            <a:pPr indent="-69850" lvl="0" marL="0" rtl="0">
              <a:lnSpc>
                <a:spcPct val="100000"/>
              </a:lnSpc>
              <a:spcBef>
                <a:spcPts val="0"/>
              </a:spcBef>
              <a:spcAft>
                <a:spcPts val="0"/>
              </a:spcAft>
              <a:buClr>
                <a:schemeClr val="dk2"/>
              </a:buClr>
              <a:buSzPct val="45833"/>
              <a:buFont typeface="Arial"/>
              <a:buNone/>
            </a:pPr>
            <a:r>
              <a:rPr lang="en" sz="2400">
                <a:solidFill>
                  <a:schemeClr val="dk2"/>
                </a:solidFill>
                <a:latin typeface="Bodoni"/>
                <a:ea typeface="Bodoni"/>
                <a:cs typeface="Bodoni"/>
                <a:sym typeface="Bodoni"/>
              </a:rPr>
              <a:t>4.	What are some of the advantages of hydropower?</a:t>
            </a:r>
          </a:p>
          <a:p>
            <a:pPr lvl="0" rtl="0">
              <a:lnSpc>
                <a:spcPct val="100000"/>
              </a:lnSpc>
              <a:spcBef>
                <a:spcPts val="0"/>
              </a:spcBef>
              <a:spcAft>
                <a:spcPts val="0"/>
              </a:spcAft>
              <a:buClr>
                <a:schemeClr val="dk2"/>
              </a:buClr>
              <a:buSzPct val="45833"/>
              <a:buFont typeface="Arial"/>
              <a:buNone/>
            </a:pPr>
            <a:r>
              <a:t/>
            </a:r>
            <a:endParaRPr sz="2400">
              <a:solidFill>
                <a:schemeClr val="dk2"/>
              </a:solidFill>
              <a:latin typeface="Bodoni"/>
              <a:ea typeface="Bodoni"/>
              <a:cs typeface="Bodoni"/>
              <a:sym typeface="Bodoni"/>
            </a:endParaRPr>
          </a:p>
          <a:p>
            <a:pPr lvl="0" marR="25400" rtl="0">
              <a:lnSpc>
                <a:spcPct val="114166"/>
              </a:lnSpc>
              <a:spcBef>
                <a:spcPts val="0"/>
              </a:spcBef>
              <a:spcAft>
                <a:spcPts val="0"/>
              </a:spcAft>
              <a:buClr>
                <a:schemeClr val="dk2"/>
              </a:buClr>
              <a:buSzPct val="78571"/>
              <a:buFont typeface="Arial"/>
              <a:buNone/>
            </a:pPr>
            <a:r>
              <a:t/>
            </a:r>
            <a:endParaRPr sz="1400">
              <a:solidFill>
                <a:schemeClr val="dk2"/>
              </a:solidFill>
              <a:latin typeface="Bodoni"/>
              <a:ea typeface="Bodoni"/>
              <a:cs typeface="Bodoni"/>
              <a:sym typeface="Bodoni"/>
            </a:endParaRPr>
          </a:p>
          <a:p>
            <a:pPr lvl="0">
              <a:spcBef>
                <a:spcPts val="0"/>
              </a:spcBef>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Shape 147"/>
          <p:cNvSpPr txBox="1"/>
          <p:nvPr>
            <p:ph type="title"/>
          </p:nvPr>
        </p:nvSpPr>
        <p:spPr>
          <a:xfrm>
            <a:off x="311700" y="445025"/>
            <a:ext cx="8520600" cy="623400"/>
          </a:xfrm>
          <a:prstGeom prst="rect">
            <a:avLst/>
          </a:prstGeom>
        </p:spPr>
        <p:txBody>
          <a:bodyPr anchorCtr="0" anchor="t" bIns="91425" lIns="91425" rIns="91425" wrap="square" tIns="91425">
            <a:noAutofit/>
          </a:bodyPr>
          <a:lstStyle/>
          <a:p>
            <a:pPr lvl="0">
              <a:spcBef>
                <a:spcPts val="0"/>
              </a:spcBef>
              <a:buNone/>
            </a:pPr>
            <a:r>
              <a:rPr lang="en"/>
              <a:t>Discussion Questions</a:t>
            </a:r>
          </a:p>
        </p:txBody>
      </p:sp>
      <p:sp>
        <p:nvSpPr>
          <p:cNvPr id="148" name="Shape 148"/>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79730" lvl="0" marL="457200" rtl="0" algn="just">
              <a:lnSpc>
                <a:spcPct val="100000"/>
              </a:lnSpc>
              <a:spcBef>
                <a:spcPts val="0"/>
              </a:spcBef>
              <a:spcAft>
                <a:spcPts val="0"/>
              </a:spcAft>
              <a:buClr>
                <a:schemeClr val="dk2"/>
              </a:buClr>
              <a:buSzPct val="100000"/>
              <a:buFont typeface="Bodoni"/>
              <a:buAutoNum type="arabicPeriod"/>
            </a:pPr>
            <a:r>
              <a:rPr b="1" lang="en" sz="2400">
                <a:solidFill>
                  <a:schemeClr val="dk2"/>
                </a:solidFill>
                <a:latin typeface="Bodoni"/>
                <a:ea typeface="Bodoni"/>
                <a:cs typeface="Bodoni"/>
                <a:sym typeface="Bodoni"/>
              </a:rPr>
              <a:t>Why do you think we aren’t building more hydroelectric power plants?</a:t>
            </a:r>
          </a:p>
          <a:p>
            <a:pPr lvl="0" rtl="0">
              <a:lnSpc>
                <a:spcPct val="100000"/>
              </a:lnSpc>
              <a:spcBef>
                <a:spcPts val="0"/>
              </a:spcBef>
              <a:spcAft>
                <a:spcPts val="0"/>
              </a:spcAft>
              <a:buClr>
                <a:schemeClr val="dk2"/>
              </a:buClr>
              <a:buSzPct val="45833"/>
              <a:buFont typeface="Arial"/>
              <a:buNone/>
            </a:pPr>
            <a:r>
              <a:t/>
            </a:r>
            <a:endParaRPr sz="2400">
              <a:solidFill>
                <a:schemeClr val="dk2"/>
              </a:solidFill>
              <a:latin typeface="Bodoni"/>
              <a:ea typeface="Bodoni"/>
              <a:cs typeface="Bodoni"/>
              <a:sym typeface="Bodoni"/>
            </a:endParaRPr>
          </a:p>
          <a:p>
            <a:pPr lvl="0" rtl="0">
              <a:lnSpc>
                <a:spcPct val="100000"/>
              </a:lnSpc>
              <a:spcBef>
                <a:spcPts val="0"/>
              </a:spcBef>
              <a:spcAft>
                <a:spcPts val="0"/>
              </a:spcAft>
              <a:buClr>
                <a:schemeClr val="dk2"/>
              </a:buClr>
              <a:buSzPct val="45833"/>
              <a:buFont typeface="Arial"/>
              <a:buNone/>
            </a:pPr>
            <a:r>
              <a:t/>
            </a:r>
            <a:endParaRPr sz="2400">
              <a:solidFill>
                <a:schemeClr val="dk2"/>
              </a:solidFill>
              <a:latin typeface="Bodoni"/>
              <a:ea typeface="Bodoni"/>
              <a:cs typeface="Bodoni"/>
              <a:sym typeface="Bodoni"/>
            </a:endParaRPr>
          </a:p>
          <a:p>
            <a:pPr lvl="0" rtl="0">
              <a:lnSpc>
                <a:spcPct val="100000"/>
              </a:lnSpc>
              <a:spcBef>
                <a:spcPts val="0"/>
              </a:spcBef>
              <a:spcAft>
                <a:spcPts val="0"/>
              </a:spcAft>
              <a:buClr>
                <a:schemeClr val="dk2"/>
              </a:buClr>
              <a:buSzPct val="45833"/>
              <a:buFont typeface="Arial"/>
              <a:buNone/>
            </a:pPr>
            <a:r>
              <a:t/>
            </a:r>
            <a:endParaRPr sz="2400">
              <a:solidFill>
                <a:schemeClr val="dk2"/>
              </a:solidFill>
              <a:latin typeface="Bodoni"/>
              <a:ea typeface="Bodoni"/>
              <a:cs typeface="Bodoni"/>
              <a:sym typeface="Bodoni"/>
            </a:endParaRPr>
          </a:p>
          <a:p>
            <a:pPr indent="-379730" lvl="0" marL="457200" marR="127000" rtl="0" algn="just">
              <a:lnSpc>
                <a:spcPct val="118333"/>
              </a:lnSpc>
              <a:spcBef>
                <a:spcPts val="0"/>
              </a:spcBef>
              <a:spcAft>
                <a:spcPts val="0"/>
              </a:spcAft>
              <a:buClr>
                <a:schemeClr val="dk2"/>
              </a:buClr>
              <a:buSzPct val="100000"/>
              <a:buFont typeface="Bodoni"/>
              <a:buAutoNum type="arabicPeriod"/>
            </a:pPr>
            <a:r>
              <a:rPr b="1" lang="en" sz="2400">
                <a:solidFill>
                  <a:schemeClr val="dk2"/>
                </a:solidFill>
                <a:latin typeface="Bodoni"/>
                <a:ea typeface="Bodoni"/>
                <a:cs typeface="Bodoni"/>
                <a:sym typeface="Bodoni"/>
              </a:rPr>
              <a:t>What are some of the disadvantages provided by other types of fuel (coal, oil, gas)? What about nuclear fuel?</a:t>
            </a:r>
          </a:p>
          <a:p>
            <a:pPr lvl="0" rtl="0">
              <a:lnSpc>
                <a:spcPct val="100000"/>
              </a:lnSpc>
              <a:spcBef>
                <a:spcPts val="0"/>
              </a:spcBef>
              <a:spcAft>
                <a:spcPts val="0"/>
              </a:spcAft>
              <a:buClr>
                <a:schemeClr val="dk2"/>
              </a:buClr>
              <a:buSzPct val="45833"/>
              <a:buFont typeface="Arial"/>
              <a:buNone/>
            </a:pPr>
            <a:r>
              <a:t/>
            </a:r>
            <a:endParaRPr sz="2400">
              <a:solidFill>
                <a:schemeClr val="dk2"/>
              </a:solidFill>
              <a:latin typeface="Bodoni"/>
              <a:ea typeface="Bodoni"/>
              <a:cs typeface="Bodoni"/>
              <a:sym typeface="Bodoni"/>
            </a:endParaRPr>
          </a:p>
          <a:p>
            <a:pPr indent="0" lvl="0" marL="228600" rtl="0">
              <a:lnSpc>
                <a:spcPct val="100000"/>
              </a:lnSpc>
              <a:spcBef>
                <a:spcPts val="0"/>
              </a:spcBef>
              <a:spcAft>
                <a:spcPts val="0"/>
              </a:spcAft>
              <a:buNone/>
            </a:pPr>
            <a:r>
              <a:t/>
            </a:r>
            <a:endParaRPr sz="2400">
              <a:solidFill>
                <a:schemeClr val="dk2"/>
              </a:solidFill>
              <a:latin typeface="Bodoni"/>
              <a:ea typeface="Bodoni"/>
              <a:cs typeface="Bodoni"/>
              <a:sym typeface="Bodoni"/>
            </a:endParaRPr>
          </a:p>
          <a:p>
            <a:pPr lvl="0">
              <a:spcBef>
                <a:spcPts val="0"/>
              </a:spcBef>
              <a:buNone/>
            </a:pPr>
            <a:r>
              <a:t/>
            </a:r>
            <a:endParaRPr sz="2400">
              <a:latin typeface="Bodoni"/>
              <a:ea typeface="Bodoni"/>
              <a:cs typeface="Bodoni"/>
              <a:sym typeface="Bodon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Shape 153"/>
          <p:cNvSpPr txBox="1"/>
          <p:nvPr>
            <p:ph type="title"/>
          </p:nvPr>
        </p:nvSpPr>
        <p:spPr>
          <a:xfrm>
            <a:off x="311700" y="743000"/>
            <a:ext cx="8520600" cy="2006400"/>
          </a:xfrm>
          <a:prstGeom prst="rect">
            <a:avLst/>
          </a:prstGeom>
        </p:spPr>
        <p:txBody>
          <a:bodyPr anchorCtr="0" anchor="b" bIns="91425" lIns="91425" rIns="91425" wrap="square" tIns="91425">
            <a:noAutofit/>
          </a:bodyPr>
          <a:lstStyle/>
          <a:p>
            <a:pPr lvl="0">
              <a:spcBef>
                <a:spcPts val="0"/>
              </a:spcBef>
              <a:buNone/>
            </a:pPr>
            <a:r>
              <a:rPr lang="en"/>
              <a:t>Break!</a:t>
            </a:r>
          </a:p>
        </p:txBody>
      </p:sp>
    </p:spTree>
  </p:cSld>
  <p:clrMapOvr>
    <a:masterClrMapping/>
  </p:clrMapOvr>
</p:sld>
</file>

<file path=ppt/theme/theme1.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