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8003838" cy="25201563"/>
  <p:notesSz cx="6858000" cy="9144000"/>
  <p:defaultTextStyle>
    <a:defPPr>
      <a:defRPr lang="en-US"/>
    </a:defPPr>
    <a:lvl1pPr marL="0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31469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62939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94408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525878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57347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88816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920286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9051755" algn="l" defTabSz="1131469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33" d="100"/>
          <a:sy n="33" d="100"/>
        </p:scale>
        <p:origin x="-2752" y="392"/>
      </p:cViewPr>
      <p:guideLst>
        <p:guide orient="horz" pos="11525"/>
        <p:guide pos="11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2FB51-6FD5-DC4D-87C2-10A93D872FB3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685800"/>
            <a:ext cx="2451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33962-55BB-1641-8FA2-82D7677D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33962-55BB-1641-8FA2-82D7677DB9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1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288" y="7828823"/>
            <a:ext cx="15303262" cy="5402002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0576" y="14280887"/>
            <a:ext cx="12602687" cy="64403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3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62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9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52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57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8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92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051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4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5776" y="1411755"/>
            <a:ext cx="5669959" cy="30107702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645" y="1411755"/>
            <a:ext cx="16716064" cy="30107702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181" y="16194341"/>
            <a:ext cx="15303262" cy="5005310"/>
          </a:xfrm>
        </p:spPr>
        <p:txBody>
          <a:bodyPr anchor="t"/>
          <a:lstStyle>
            <a:lvl1pPr algn="l">
              <a:defRPr sz="99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181" y="10681502"/>
            <a:ext cx="15303262" cy="5512840"/>
          </a:xfrm>
        </p:spPr>
        <p:txBody>
          <a:bodyPr anchor="b"/>
          <a:lstStyle>
            <a:lvl1pPr marL="0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1pPr>
            <a:lvl2pPr marL="113146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26293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394408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4pPr>
            <a:lvl5pPr marL="4525878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5pPr>
            <a:lvl6pPr marL="565734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6pPr>
            <a:lvl7pPr marL="6788816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7pPr>
            <a:lvl8pPr marL="7920286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8pPr>
            <a:lvl9pPr marL="905175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48" y="8231346"/>
            <a:ext cx="11193011" cy="23288112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2719" y="8231346"/>
            <a:ext cx="11193012" cy="23288112"/>
          </a:xfrm>
        </p:spPr>
        <p:txBody>
          <a:bodyPr/>
          <a:lstStyle>
            <a:lvl1pPr>
              <a:defRPr sz="6900"/>
            </a:lvl1pPr>
            <a:lvl2pPr>
              <a:defRPr sz="60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92" y="1009231"/>
            <a:ext cx="16203454" cy="4200261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94" y="5641188"/>
            <a:ext cx="7954822" cy="2350978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31469" indent="0">
              <a:buNone/>
              <a:defRPr sz="4900" b="1"/>
            </a:lvl2pPr>
            <a:lvl3pPr marL="2262939" indent="0">
              <a:buNone/>
              <a:defRPr sz="4400" b="1"/>
            </a:lvl3pPr>
            <a:lvl4pPr marL="3394408" indent="0">
              <a:buNone/>
              <a:defRPr sz="3900" b="1"/>
            </a:lvl4pPr>
            <a:lvl5pPr marL="4525878" indent="0">
              <a:buNone/>
              <a:defRPr sz="3900" b="1"/>
            </a:lvl5pPr>
            <a:lvl6pPr marL="5657347" indent="0">
              <a:buNone/>
              <a:defRPr sz="3900" b="1"/>
            </a:lvl6pPr>
            <a:lvl7pPr marL="6788816" indent="0">
              <a:buNone/>
              <a:defRPr sz="3900" b="1"/>
            </a:lvl7pPr>
            <a:lvl8pPr marL="7920286" indent="0">
              <a:buNone/>
              <a:defRPr sz="3900" b="1"/>
            </a:lvl8pPr>
            <a:lvl9pPr marL="9051755" indent="0">
              <a:buNone/>
              <a:defRPr sz="39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194" y="7992166"/>
            <a:ext cx="7954822" cy="14520068"/>
          </a:xfrm>
        </p:spPr>
        <p:txBody>
          <a:bodyPr/>
          <a:lstStyle>
            <a:lvl1pPr>
              <a:defRPr sz="60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45702" y="5641188"/>
            <a:ext cx="7957947" cy="2350978"/>
          </a:xfrm>
        </p:spPr>
        <p:txBody>
          <a:bodyPr anchor="b"/>
          <a:lstStyle>
            <a:lvl1pPr marL="0" indent="0">
              <a:buNone/>
              <a:defRPr sz="6000" b="1"/>
            </a:lvl1pPr>
            <a:lvl2pPr marL="1131469" indent="0">
              <a:buNone/>
              <a:defRPr sz="4900" b="1"/>
            </a:lvl2pPr>
            <a:lvl3pPr marL="2262939" indent="0">
              <a:buNone/>
              <a:defRPr sz="4400" b="1"/>
            </a:lvl3pPr>
            <a:lvl4pPr marL="3394408" indent="0">
              <a:buNone/>
              <a:defRPr sz="3900" b="1"/>
            </a:lvl4pPr>
            <a:lvl5pPr marL="4525878" indent="0">
              <a:buNone/>
              <a:defRPr sz="3900" b="1"/>
            </a:lvl5pPr>
            <a:lvl6pPr marL="5657347" indent="0">
              <a:buNone/>
              <a:defRPr sz="3900" b="1"/>
            </a:lvl6pPr>
            <a:lvl7pPr marL="6788816" indent="0">
              <a:buNone/>
              <a:defRPr sz="3900" b="1"/>
            </a:lvl7pPr>
            <a:lvl8pPr marL="7920286" indent="0">
              <a:buNone/>
              <a:defRPr sz="3900" b="1"/>
            </a:lvl8pPr>
            <a:lvl9pPr marL="9051755" indent="0">
              <a:buNone/>
              <a:defRPr sz="39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5702" y="7992166"/>
            <a:ext cx="7957947" cy="14520068"/>
          </a:xfrm>
        </p:spPr>
        <p:txBody>
          <a:bodyPr/>
          <a:lstStyle>
            <a:lvl1pPr>
              <a:defRPr sz="60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8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94" y="1003396"/>
            <a:ext cx="5923140" cy="4270265"/>
          </a:xfrm>
        </p:spPr>
        <p:txBody>
          <a:bodyPr anchor="b"/>
          <a:lstStyle>
            <a:lvl1pPr algn="l">
              <a:defRPr sz="49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000" y="1003400"/>
            <a:ext cx="10064646" cy="21508836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60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94" y="5273666"/>
            <a:ext cx="5923140" cy="17238571"/>
          </a:xfrm>
        </p:spPr>
        <p:txBody>
          <a:bodyPr/>
          <a:lstStyle>
            <a:lvl1pPr marL="0" indent="0">
              <a:buNone/>
              <a:defRPr sz="3500"/>
            </a:lvl1pPr>
            <a:lvl2pPr marL="1131469" indent="0">
              <a:buNone/>
              <a:defRPr sz="3000"/>
            </a:lvl2pPr>
            <a:lvl3pPr marL="2262939" indent="0">
              <a:buNone/>
              <a:defRPr sz="2500"/>
            </a:lvl3pPr>
            <a:lvl4pPr marL="3394408" indent="0">
              <a:buNone/>
              <a:defRPr sz="2300"/>
            </a:lvl4pPr>
            <a:lvl5pPr marL="4525878" indent="0">
              <a:buNone/>
              <a:defRPr sz="2300"/>
            </a:lvl5pPr>
            <a:lvl6pPr marL="5657347" indent="0">
              <a:buNone/>
              <a:defRPr sz="2300"/>
            </a:lvl6pPr>
            <a:lvl7pPr marL="6788816" indent="0">
              <a:buNone/>
              <a:defRPr sz="2300"/>
            </a:lvl7pPr>
            <a:lvl8pPr marL="7920286" indent="0">
              <a:buNone/>
              <a:defRPr sz="2300"/>
            </a:lvl8pPr>
            <a:lvl9pPr marL="9051755" indent="0">
              <a:buNone/>
              <a:defRPr sz="23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877" y="17641098"/>
            <a:ext cx="10802303" cy="2082631"/>
          </a:xfrm>
        </p:spPr>
        <p:txBody>
          <a:bodyPr anchor="b"/>
          <a:lstStyle>
            <a:lvl1pPr algn="l">
              <a:defRPr sz="49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877" y="2251807"/>
            <a:ext cx="10802303" cy="15120938"/>
          </a:xfrm>
        </p:spPr>
        <p:txBody>
          <a:bodyPr/>
          <a:lstStyle>
            <a:lvl1pPr marL="0" indent="0">
              <a:buNone/>
              <a:defRPr sz="8000"/>
            </a:lvl1pPr>
            <a:lvl2pPr marL="1131469" indent="0">
              <a:buNone/>
              <a:defRPr sz="6900"/>
            </a:lvl2pPr>
            <a:lvl3pPr marL="2262939" indent="0">
              <a:buNone/>
              <a:defRPr sz="6000"/>
            </a:lvl3pPr>
            <a:lvl4pPr marL="3394408" indent="0">
              <a:buNone/>
              <a:defRPr sz="4900"/>
            </a:lvl4pPr>
            <a:lvl5pPr marL="4525878" indent="0">
              <a:buNone/>
              <a:defRPr sz="4900"/>
            </a:lvl5pPr>
            <a:lvl6pPr marL="5657347" indent="0">
              <a:buNone/>
              <a:defRPr sz="4900"/>
            </a:lvl6pPr>
            <a:lvl7pPr marL="6788816" indent="0">
              <a:buNone/>
              <a:defRPr sz="4900"/>
            </a:lvl7pPr>
            <a:lvl8pPr marL="7920286" indent="0">
              <a:buNone/>
              <a:defRPr sz="4900"/>
            </a:lvl8pPr>
            <a:lvl9pPr marL="9051755" indent="0">
              <a:buNone/>
              <a:defRPr sz="4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8877" y="19723729"/>
            <a:ext cx="10802303" cy="2957681"/>
          </a:xfrm>
        </p:spPr>
        <p:txBody>
          <a:bodyPr/>
          <a:lstStyle>
            <a:lvl1pPr marL="0" indent="0">
              <a:buNone/>
              <a:defRPr sz="3500"/>
            </a:lvl1pPr>
            <a:lvl2pPr marL="1131469" indent="0">
              <a:buNone/>
              <a:defRPr sz="3000"/>
            </a:lvl2pPr>
            <a:lvl3pPr marL="2262939" indent="0">
              <a:buNone/>
              <a:defRPr sz="2500"/>
            </a:lvl3pPr>
            <a:lvl4pPr marL="3394408" indent="0">
              <a:buNone/>
              <a:defRPr sz="2300"/>
            </a:lvl4pPr>
            <a:lvl5pPr marL="4525878" indent="0">
              <a:buNone/>
              <a:defRPr sz="2300"/>
            </a:lvl5pPr>
            <a:lvl6pPr marL="5657347" indent="0">
              <a:buNone/>
              <a:defRPr sz="2300"/>
            </a:lvl6pPr>
            <a:lvl7pPr marL="6788816" indent="0">
              <a:buNone/>
              <a:defRPr sz="2300"/>
            </a:lvl7pPr>
            <a:lvl8pPr marL="7920286" indent="0">
              <a:buNone/>
              <a:defRPr sz="2300"/>
            </a:lvl8pPr>
            <a:lvl9pPr marL="9051755" indent="0">
              <a:buNone/>
              <a:defRPr sz="23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92" y="1009231"/>
            <a:ext cx="16203454" cy="4200261"/>
          </a:xfrm>
          <a:prstGeom prst="rect">
            <a:avLst/>
          </a:prstGeom>
        </p:spPr>
        <p:txBody>
          <a:bodyPr vert="horz" lIns="226294" tIns="113147" rIns="226294" bIns="113147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92" y="5880367"/>
            <a:ext cx="16203454" cy="16631866"/>
          </a:xfrm>
          <a:prstGeom prst="rect">
            <a:avLst/>
          </a:prstGeom>
        </p:spPr>
        <p:txBody>
          <a:bodyPr vert="horz" lIns="226294" tIns="113147" rIns="226294" bIns="113147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0192" y="23358122"/>
            <a:ext cx="4200896" cy="1341751"/>
          </a:xfrm>
          <a:prstGeom prst="rect">
            <a:avLst/>
          </a:prstGeom>
        </p:spPr>
        <p:txBody>
          <a:bodyPr vert="horz" lIns="226294" tIns="113147" rIns="226294" bIns="113147" rtlCol="0" anchor="ctr"/>
          <a:lstStyle>
            <a:lvl1pPr algn="l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78F2D-C2BB-5E49-9C21-EEB4D25DF3F4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1312" y="23358122"/>
            <a:ext cx="5701215" cy="1341751"/>
          </a:xfrm>
          <a:prstGeom prst="rect">
            <a:avLst/>
          </a:prstGeom>
        </p:spPr>
        <p:txBody>
          <a:bodyPr vert="horz" lIns="226294" tIns="113147" rIns="226294" bIns="113147" rtlCol="0" anchor="ctr"/>
          <a:lstStyle>
            <a:lvl1pPr algn="ct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02750" y="23358122"/>
            <a:ext cx="4200896" cy="1341751"/>
          </a:xfrm>
          <a:prstGeom prst="rect">
            <a:avLst/>
          </a:prstGeom>
        </p:spPr>
        <p:txBody>
          <a:bodyPr vert="horz" lIns="226294" tIns="113147" rIns="226294" bIns="113147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BF51-B441-7F45-BC58-1C06A0CE0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31469" rtl="0" eaLnBrk="1" latinLnBrk="0" hangingPunct="1"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8602" indent="-848602" algn="l" defTabSz="1131469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1838638" indent="-707168" algn="l" defTabSz="1131469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2828674" indent="-565735" algn="l" defTabSz="1131469" rtl="0" eaLnBrk="1" latinLnBrk="0" hangingPunct="1">
        <a:spcBef>
          <a:spcPct val="20000"/>
        </a:spcBef>
        <a:buFont typeface="Arial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3960143" indent="-565735" algn="l" defTabSz="1131469" rtl="0" eaLnBrk="1" latinLnBrk="0" hangingPunct="1">
        <a:spcBef>
          <a:spcPct val="20000"/>
        </a:spcBef>
        <a:buFont typeface="Arial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91612" indent="-565735" algn="l" defTabSz="1131469" rtl="0" eaLnBrk="1" latinLnBrk="0" hangingPunct="1">
        <a:spcBef>
          <a:spcPct val="20000"/>
        </a:spcBef>
        <a:buFont typeface="Arial"/>
        <a:buChar char="»"/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23082" indent="-565735" algn="l" defTabSz="1131469" rtl="0" eaLnBrk="1" latinLnBrk="0" hangingPunct="1">
        <a:spcBef>
          <a:spcPct val="20000"/>
        </a:spcBef>
        <a:buFont typeface="Arial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354551" indent="-565735" algn="l" defTabSz="1131469" rtl="0" eaLnBrk="1" latinLnBrk="0" hangingPunct="1">
        <a:spcBef>
          <a:spcPct val="20000"/>
        </a:spcBef>
        <a:buFont typeface="Arial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486021" indent="-565735" algn="l" defTabSz="1131469" rtl="0" eaLnBrk="1" latinLnBrk="0" hangingPunct="1">
        <a:spcBef>
          <a:spcPct val="20000"/>
        </a:spcBef>
        <a:buFont typeface="Arial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617490" indent="-565735" algn="l" defTabSz="1131469" rtl="0" eaLnBrk="1" latinLnBrk="0" hangingPunct="1">
        <a:spcBef>
          <a:spcPct val="20000"/>
        </a:spcBef>
        <a:buFont typeface="Arial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31469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62939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94408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25878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347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88816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920286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9051755" algn="l" defTabSz="1131469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emf"/><Relationship Id="rId11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be 29"/>
          <p:cNvSpPr/>
          <p:nvPr/>
        </p:nvSpPr>
        <p:spPr>
          <a:xfrm>
            <a:off x="-8385676" y="5304396"/>
            <a:ext cx="4478118" cy="9215158"/>
          </a:xfrm>
          <a:prstGeom prst="cube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green-l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1132" y="5379638"/>
            <a:ext cx="266803" cy="266803"/>
          </a:xfrm>
          <a:prstGeom prst="rect">
            <a:avLst/>
          </a:prstGeom>
          <a:scene3d>
            <a:camera prst="perspectiveFront">
              <a:rot lat="2700000" lon="0" rev="0"/>
            </a:camera>
            <a:lightRig rig="threePt" dir="t"/>
          </a:scene3d>
        </p:spPr>
      </p:pic>
      <p:pic>
        <p:nvPicPr>
          <p:cNvPr id="38" name="Picture 37" descr="buttons_PNG16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9091" y="5308457"/>
            <a:ext cx="480847" cy="395710"/>
          </a:xfrm>
          <a:prstGeom prst="rect">
            <a:avLst/>
          </a:prstGeom>
          <a:scene3d>
            <a:camera prst="perspectiveFront">
              <a:rot lat="2700000" lon="0" rev="0"/>
            </a:camera>
            <a:lightRig rig="threePt" dir="t"/>
          </a:scene3d>
        </p:spPr>
      </p:pic>
      <p:pic>
        <p:nvPicPr>
          <p:cNvPr id="46" name="Picture 45" descr="tenismesaCNT_co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0894" y="11578137"/>
            <a:ext cx="2391650" cy="23916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383886" y="5308458"/>
            <a:ext cx="1901960" cy="6269680"/>
          </a:xfrm>
          <a:prstGeom prst="rect">
            <a:avLst/>
          </a:prstGeom>
          <a:scene3d>
            <a:camera prst="perspectiveFront">
              <a:rot lat="2700000" lon="18000000" rev="0"/>
            </a:camera>
            <a:lightRig rig="threePt" dir="t"/>
          </a:scene3d>
        </p:spPr>
      </p:pic>
      <p:pic>
        <p:nvPicPr>
          <p:cNvPr id="49" name="Picture 48" descr="tenismesaCNT_co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3981" y="10634293"/>
            <a:ext cx="1367080" cy="3101980"/>
          </a:xfrm>
          <a:prstGeom prst="rect">
            <a:avLst/>
          </a:prstGeom>
          <a:scene3d>
            <a:camera prst="perspectiveFront">
              <a:rot lat="2700000" lon="18000000" rev="0"/>
            </a:camera>
            <a:lightRig rig="threePt" dir="t"/>
          </a:scene3d>
        </p:spPr>
      </p:pic>
      <p:pic>
        <p:nvPicPr>
          <p:cNvPr id="50" name="Picture 49" descr="clipart-led-red-256x256-50e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6966" y="6382946"/>
            <a:ext cx="244091" cy="244091"/>
          </a:xfrm>
          <a:prstGeom prst="rect">
            <a:avLst/>
          </a:prstGeom>
          <a:scene3d>
            <a:camera prst="perspectiveFront">
              <a:rot lat="0" lon="2700000" rev="0"/>
            </a:camera>
            <a:lightRig rig="threePt" dir="t"/>
          </a:scene3d>
        </p:spPr>
      </p:pic>
      <p:sp>
        <p:nvSpPr>
          <p:cNvPr id="53" name="Freeform 52"/>
          <p:cNvSpPr/>
          <p:nvPr/>
        </p:nvSpPr>
        <p:spPr>
          <a:xfrm>
            <a:off x="21238726" y="2602187"/>
            <a:ext cx="4425793" cy="1135249"/>
          </a:xfrm>
          <a:custGeom>
            <a:avLst/>
            <a:gdLst>
              <a:gd name="connsiteX0" fmla="*/ 0 w 4425793"/>
              <a:gd name="connsiteY0" fmla="*/ 1116007 h 1135249"/>
              <a:gd name="connsiteX1" fmla="*/ 3309723 w 4425793"/>
              <a:gd name="connsiteY1" fmla="*/ 1135249 h 1135249"/>
              <a:gd name="connsiteX2" fmla="*/ 4425793 w 4425793"/>
              <a:gd name="connsiteY2" fmla="*/ 0 h 11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5793" h="1135249">
                <a:moveTo>
                  <a:pt x="0" y="1116007"/>
                </a:moveTo>
                <a:lnTo>
                  <a:pt x="3309723" y="1135249"/>
                </a:lnTo>
                <a:lnTo>
                  <a:pt x="4425793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114820" y="3035566"/>
            <a:ext cx="4425793" cy="1135249"/>
          </a:xfrm>
          <a:custGeom>
            <a:avLst/>
            <a:gdLst>
              <a:gd name="connsiteX0" fmla="*/ 0 w 4425793"/>
              <a:gd name="connsiteY0" fmla="*/ 1116007 h 1135249"/>
              <a:gd name="connsiteX1" fmla="*/ 3309723 w 4425793"/>
              <a:gd name="connsiteY1" fmla="*/ 1135249 h 1135249"/>
              <a:gd name="connsiteX2" fmla="*/ 4425793 w 4425793"/>
              <a:gd name="connsiteY2" fmla="*/ 0 h 113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25793" h="1135249">
                <a:moveTo>
                  <a:pt x="0" y="1116007"/>
                </a:moveTo>
                <a:lnTo>
                  <a:pt x="3309723" y="1135249"/>
                </a:lnTo>
                <a:lnTo>
                  <a:pt x="4425793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lipart-led-red-256x256-50e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7568" y="7032097"/>
            <a:ext cx="244091" cy="244091"/>
          </a:xfrm>
          <a:prstGeom prst="rect">
            <a:avLst/>
          </a:prstGeom>
        </p:spPr>
      </p:pic>
      <p:pic>
        <p:nvPicPr>
          <p:cNvPr id="56" name="Picture 55" descr="3320aaf8b9118bf53fd2e2cc888e03f9--knobs-and-pulls-drawer-pulls.jp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31">
            <a:off x="-7887312" y="3522212"/>
            <a:ext cx="3822005" cy="3822005"/>
          </a:xfrm>
          <a:prstGeom prst="rect">
            <a:avLst/>
          </a:prstGeom>
          <a:scene3d>
            <a:camera prst="perspectiveFront">
              <a:rot lat="2700000" lon="0" rev="0"/>
            </a:camera>
            <a:lightRig rig="threePt" dir="t"/>
          </a:scene3d>
        </p:spPr>
      </p:pic>
      <p:sp>
        <p:nvSpPr>
          <p:cNvPr id="84" name="Cube 83"/>
          <p:cNvSpPr/>
          <p:nvPr/>
        </p:nvSpPr>
        <p:spPr>
          <a:xfrm>
            <a:off x="-7632972" y="14413989"/>
            <a:ext cx="6600193" cy="5797849"/>
          </a:xfrm>
          <a:prstGeom prst="cube">
            <a:avLst>
              <a:gd name="adj" fmla="val 57135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 descr="green-led-m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4187" y="18813884"/>
            <a:ext cx="266803" cy="266803"/>
          </a:xfrm>
          <a:prstGeom prst="rect">
            <a:avLst/>
          </a:prstGeom>
          <a:scene3d>
            <a:camera prst="perspectiveFront">
              <a:rot lat="0" lon="0" rev="0"/>
            </a:camera>
            <a:lightRig rig="threePt" dir="t"/>
          </a:scene3d>
        </p:spPr>
      </p:pic>
      <p:pic>
        <p:nvPicPr>
          <p:cNvPr id="86" name="Picture 85" descr="clipart-led-red-256x256-50e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3759" y="18824657"/>
            <a:ext cx="244091" cy="24409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480672">
            <a:off x="-4987135" y="14065813"/>
            <a:ext cx="1664360" cy="3576469"/>
          </a:xfrm>
          <a:prstGeom prst="rect">
            <a:avLst/>
          </a:prstGeom>
          <a:scene3d>
            <a:camera prst="perspectiveFront">
              <a:rot lat="0" lon="2399964" rev="0"/>
            </a:camera>
            <a:lightRig rig="threePt" dir="t"/>
          </a:scene3d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38726" y="3752201"/>
            <a:ext cx="4673600" cy="107823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8334880" y="7115055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0" dirty="0" smtClean="0">
                <a:solidFill>
                  <a:schemeClr val="bg1"/>
                </a:solidFill>
                <a:latin typeface="Arial Black"/>
                <a:cs typeface="Arial Black"/>
              </a:rPr>
              <a:t>T</a:t>
            </a:r>
            <a:endParaRPr lang="en-US" sz="24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8334880" y="10397836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 Black"/>
                <a:cs typeface="Arial Black"/>
              </a:rPr>
              <a:t>TIME OUT</a:t>
            </a:r>
            <a:endParaRPr lang="en-US" sz="3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13735" y="3309376"/>
            <a:ext cx="15108166" cy="13560220"/>
            <a:chOff x="1513735" y="3309376"/>
            <a:chExt cx="15108166" cy="13560220"/>
          </a:xfrm>
        </p:grpSpPr>
        <p:sp>
          <p:nvSpPr>
            <p:cNvPr id="20" name="Rectangle 19"/>
            <p:cNvSpPr/>
            <p:nvPr/>
          </p:nvSpPr>
          <p:spPr>
            <a:xfrm>
              <a:off x="1513735" y="6040984"/>
              <a:ext cx="2730500" cy="8100000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47302" y="6040984"/>
              <a:ext cx="2730500" cy="8100000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35769" y="6040984"/>
              <a:ext cx="3419999" cy="8100000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35769" y="14127899"/>
              <a:ext cx="3419999" cy="2735996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778368" y="6040984"/>
              <a:ext cx="3419999" cy="8100000"/>
            </a:xfrm>
            <a:prstGeom prst="rect">
              <a:avLst/>
            </a:prstGeom>
            <a:solidFill>
              <a:schemeClr val="tx1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189904" y="6040984"/>
              <a:ext cx="431997" cy="8100000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358920" y="6040984"/>
              <a:ext cx="431997" cy="8100000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2780139" y="5616137"/>
              <a:ext cx="3420000" cy="432000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778367" y="14102501"/>
              <a:ext cx="3420000" cy="432000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739399" y="7032097"/>
              <a:ext cx="13854078" cy="6527592"/>
              <a:chOff x="1739399" y="7032097"/>
              <a:chExt cx="13854078" cy="6527592"/>
            </a:xfrm>
          </p:grpSpPr>
          <p:pic>
            <p:nvPicPr>
              <p:cNvPr id="36" name="Picture 35" descr="clipart-led-red-256x256-50eb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967" y="7032330"/>
                <a:ext cx="244091" cy="244091"/>
              </a:xfrm>
              <a:prstGeom prst="rect">
                <a:avLst/>
              </a:prstGeom>
            </p:spPr>
          </p:pic>
          <p:pic>
            <p:nvPicPr>
              <p:cNvPr id="37" name="Picture 36" descr="clipart-led-red-256x256-50eb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48571" y="7032097"/>
                <a:ext cx="244091" cy="244091"/>
              </a:xfrm>
              <a:prstGeom prst="rect">
                <a:avLst/>
              </a:prstGeom>
            </p:spPr>
          </p:pic>
          <p:pic>
            <p:nvPicPr>
              <p:cNvPr id="40" name="Picture 39" descr="clipart-led-red-256x256-50eb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8875" y="7032330"/>
                <a:ext cx="244091" cy="244091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1739399" y="7507548"/>
                <a:ext cx="2160001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</a:t>
                </a:r>
                <a:endParaRPr lang="en-US" sz="200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739399" y="10316177"/>
                <a:ext cx="2160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TIME OUT</a:t>
                </a:r>
                <a:endParaRPr lang="en-US" sz="28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pic>
            <p:nvPicPr>
              <p:cNvPr id="52" name="Picture 51" descr="tenismesaCNT_cores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6471" y="11727800"/>
                <a:ext cx="1831889" cy="1831889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4869038" y="7507166"/>
                <a:ext cx="2160001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</a:t>
                </a:r>
                <a:endParaRPr lang="en-US" sz="200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869038" y="10315795"/>
                <a:ext cx="2160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TIME OUT</a:t>
                </a:r>
                <a:endParaRPr lang="en-US" sz="28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pic>
            <p:nvPicPr>
              <p:cNvPr id="64" name="Picture 63" descr="tenismesaCNT_cores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6110" y="11727418"/>
                <a:ext cx="1831889" cy="1831889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7998677" y="7506325"/>
                <a:ext cx="2160001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</a:t>
                </a:r>
                <a:endParaRPr lang="en-US" sz="200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998677" y="10314954"/>
                <a:ext cx="2160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TIME OUT</a:t>
                </a:r>
                <a:endParaRPr lang="en-US" sz="28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pic>
            <p:nvPicPr>
              <p:cNvPr id="71" name="Picture 70" descr="tenismesaCNT_cores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75749" y="11726577"/>
                <a:ext cx="1831889" cy="1831889"/>
              </a:xfrm>
              <a:prstGeom prst="rect">
                <a:avLst/>
              </a:prstGeom>
            </p:spPr>
          </p:pic>
          <p:pic>
            <p:nvPicPr>
              <p:cNvPr id="74" name="Picture 73" descr="clipart-led-red-256x256-50eb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36405" y="7032625"/>
                <a:ext cx="244091" cy="244091"/>
              </a:xfrm>
              <a:prstGeom prst="rect">
                <a:avLst/>
              </a:prstGeom>
            </p:spPr>
          </p:pic>
          <p:sp>
            <p:nvSpPr>
              <p:cNvPr id="75" name="TextBox 74"/>
              <p:cNvSpPr txBox="1"/>
              <p:nvPr/>
            </p:nvSpPr>
            <p:spPr>
              <a:xfrm>
                <a:off x="13433476" y="7507461"/>
                <a:ext cx="2160001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</a:t>
                </a:r>
                <a:endParaRPr lang="en-US" sz="200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3433476" y="10316090"/>
                <a:ext cx="21600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Arial Black"/>
                    <a:cs typeface="Arial Black"/>
                  </a:rPr>
                  <a:t>TIME OUT</a:t>
                </a:r>
                <a:endParaRPr lang="en-US" sz="2800" dirty="0">
                  <a:solidFill>
                    <a:schemeClr val="bg1"/>
                  </a:solidFill>
                  <a:latin typeface="Arial Black"/>
                  <a:cs typeface="Arial Black"/>
                </a:endParaRPr>
              </a:p>
            </p:txBody>
          </p:sp>
          <p:pic>
            <p:nvPicPr>
              <p:cNvPr id="77" name="Picture 76" descr="tenismesaCNT_cores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10548" y="11727713"/>
                <a:ext cx="1831889" cy="1831889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501739" y="14321803"/>
              <a:ext cx="2944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 smtClean="0">
                  <a:solidFill>
                    <a:schemeClr val="bg1"/>
                  </a:solidFill>
                  <a:latin typeface="Apple Chancery"/>
                  <a:cs typeface="Apple Chancery"/>
                </a:rPr>
                <a:t>Jo</a:t>
              </a:r>
              <a:r>
                <a:rPr lang="en-US" sz="900" dirty="0" smtClean="0">
                  <a:solidFill>
                    <a:schemeClr val="bg1"/>
                  </a:solidFill>
                  <a:latin typeface="Apple Chancery"/>
                  <a:cs typeface="Apple Chancery"/>
                </a:rPr>
                <a:t>ão Diogo Ramos</a:t>
              </a:r>
            </a:p>
            <a:p>
              <a:pPr algn="r"/>
              <a:r>
                <a:rPr lang="en-US" sz="900" dirty="0" smtClean="0">
                  <a:solidFill>
                    <a:schemeClr val="bg1"/>
                  </a:solidFill>
                  <a:latin typeface="Apple Chancery"/>
                  <a:cs typeface="Apple Chancery"/>
                </a:rPr>
                <a:t>Jan 2018</a:t>
              </a:r>
              <a:endParaRPr lang="en-US" sz="900" dirty="0">
                <a:solidFill>
                  <a:schemeClr val="bg1"/>
                </a:solidFill>
                <a:latin typeface="Apple Chancery"/>
                <a:cs typeface="Apple Chancery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647302" y="14127899"/>
              <a:ext cx="218951" cy="2735996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025284" y="14133600"/>
              <a:ext cx="218951" cy="2735996"/>
            </a:xfrm>
            <a:prstGeom prst="rect">
              <a:avLst/>
            </a:prstGeom>
            <a:solidFill>
              <a:srgbClr val="000000"/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025284" y="3309376"/>
              <a:ext cx="3840969" cy="2740074"/>
              <a:chOff x="4025284" y="3309376"/>
              <a:chExt cx="3840969" cy="274007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025284" y="3309376"/>
                <a:ext cx="3840969" cy="2740074"/>
                <a:chOff x="4025284" y="3309376"/>
                <a:chExt cx="3840969" cy="2740074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4025284" y="3309376"/>
                  <a:ext cx="218951" cy="2735996"/>
                </a:xfrm>
                <a:prstGeom prst="rect">
                  <a:avLst/>
                </a:prstGeom>
                <a:solidFill>
                  <a:srgbClr val="000000"/>
                </a:solidFill>
                <a:ln w="9525" cmpd="sng">
                  <a:noFill/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7647302" y="3312141"/>
                  <a:ext cx="218951" cy="2735996"/>
                </a:xfrm>
                <a:prstGeom prst="rect">
                  <a:avLst/>
                </a:prstGeom>
                <a:solidFill>
                  <a:srgbClr val="000000"/>
                </a:solidFill>
                <a:ln w="9525" cmpd="sng">
                  <a:noFill/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235769" y="3313454"/>
                  <a:ext cx="3419999" cy="2735996"/>
                </a:xfrm>
                <a:prstGeom prst="rect">
                  <a:avLst/>
                </a:prstGeom>
                <a:solidFill>
                  <a:srgbClr val="000000"/>
                </a:solidFill>
                <a:ln w="3175" cmpd="sng">
                  <a:noFill/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603339" y="5605742"/>
                  <a:ext cx="209550" cy="209550"/>
                </a:xfrm>
                <a:prstGeom prst="ellipse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>
                  <a:spLocks noChangeAspect="1"/>
                </p:cNvSpPr>
                <p:nvPr/>
              </p:nvSpPr>
              <p:spPr>
                <a:xfrm>
                  <a:off x="6846357" y="5622674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>
                  <a:spLocks noChangeAspect="1"/>
                </p:cNvSpPr>
                <p:nvPr/>
              </p:nvSpPr>
              <p:spPr>
                <a:xfrm>
                  <a:off x="5681967" y="5622674"/>
                  <a:ext cx="180000" cy="180000"/>
                </a:xfrm>
                <a:prstGeom prst="ellipse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>
                  <a:spLocks noChangeAspect="1"/>
                </p:cNvSpPr>
                <p:nvPr/>
              </p:nvSpPr>
              <p:spPr>
                <a:xfrm>
                  <a:off x="5559301" y="4539067"/>
                  <a:ext cx="539999" cy="539999"/>
                </a:xfrm>
                <a:prstGeom prst="ellipse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631392" y="3794126"/>
                  <a:ext cx="209550" cy="209550"/>
                </a:xfrm>
                <a:prstGeom prst="ellipse">
                  <a:avLst/>
                </a:prstGeom>
                <a:solidFill>
                  <a:schemeClr val="bg1"/>
                </a:solidFill>
                <a:ln w="6350" cmpd="sng"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6629398" y="5358404"/>
                <a:ext cx="6921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START</a:t>
                </a:r>
                <a:endParaRPr lang="en-US" sz="9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342306" y="5358404"/>
                <a:ext cx="92283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COUNTING</a:t>
                </a:r>
                <a:endParaRPr lang="en-US" sz="9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183596" y="3773590"/>
                <a:ext cx="11323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ON           OFF</a:t>
                </a:r>
                <a:endParaRPr lang="en-US" sz="1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250575" y="5358404"/>
                <a:ext cx="1193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WARM </a:t>
                </a:r>
                <a:r>
                  <a:rPr lang="en-US" sz="9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  TIME</a:t>
                </a:r>
              </a:p>
              <a:p>
                <a:r>
                  <a:rPr lang="en-US" sz="9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UP </a:t>
                </a:r>
                <a:r>
                  <a:rPr lang="en-US" sz="9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          OUT</a:t>
                </a:r>
                <a:endParaRPr lang="en-US" sz="9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313264" y="12215268"/>
              <a:ext cx="137572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/>
                  <a:cs typeface="Arial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1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30</Words>
  <Application>Microsoft Macintosh PowerPoint</Application>
  <PresentationFormat>Custom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Critical Health,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Diogo Ramos</dc:creator>
  <cp:lastModifiedBy>João Diogo Ramos</cp:lastModifiedBy>
  <cp:revision>21</cp:revision>
  <dcterms:created xsi:type="dcterms:W3CDTF">2018-01-21T16:20:09Z</dcterms:created>
  <dcterms:modified xsi:type="dcterms:W3CDTF">2018-01-22T13:02:07Z</dcterms:modified>
</cp:coreProperties>
</file>