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716" y="72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7087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51297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6330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7597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46358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359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24443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56264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37659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547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1086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12766-7997-4676-81B3-73724B50992D}" type="datetimeFigureOut">
              <a:rPr lang="nl-NL" smtClean="0"/>
              <a:t>16-9-2015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C73D0-1592-403D-995B-8AACD84A6A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3055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Rechte verbindingslijn 14"/>
          <p:cNvCxnSpPr/>
          <p:nvPr/>
        </p:nvCxnSpPr>
        <p:spPr>
          <a:xfrm flipV="1">
            <a:off x="1691680" y="5193196"/>
            <a:ext cx="0" cy="3604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7452384" y="5193196"/>
            <a:ext cx="0" cy="36044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hoek 21"/>
          <p:cNvSpPr/>
          <p:nvPr/>
        </p:nvSpPr>
        <p:spPr>
          <a:xfrm>
            <a:off x="4384634" y="4770400"/>
            <a:ext cx="331382" cy="19785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hoek 22"/>
          <p:cNvSpPr/>
          <p:nvPr/>
        </p:nvSpPr>
        <p:spPr>
          <a:xfrm>
            <a:off x="2303748" y="5274959"/>
            <a:ext cx="1260140" cy="45719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hoek 23"/>
          <p:cNvSpPr/>
          <p:nvPr/>
        </p:nvSpPr>
        <p:spPr>
          <a:xfrm>
            <a:off x="2411712" y="5229240"/>
            <a:ext cx="1044164" cy="457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5" name="Rechthoek 24"/>
          <p:cNvSpPr/>
          <p:nvPr/>
        </p:nvSpPr>
        <p:spPr>
          <a:xfrm>
            <a:off x="5688076" y="5229200"/>
            <a:ext cx="1044164" cy="457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Rechthoek 25"/>
          <p:cNvSpPr/>
          <p:nvPr/>
        </p:nvSpPr>
        <p:spPr>
          <a:xfrm>
            <a:off x="5616116" y="5265204"/>
            <a:ext cx="1260140" cy="45719"/>
          </a:xfrm>
          <a:prstGeom prst="rect">
            <a:avLst/>
          </a:prstGeom>
          <a:solidFill>
            <a:srgbClr val="CC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7" name="Rechthoek 26"/>
          <p:cNvSpPr/>
          <p:nvPr/>
        </p:nvSpPr>
        <p:spPr>
          <a:xfrm>
            <a:off x="2411712" y="5316531"/>
            <a:ext cx="1044164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8" name="Rechthoek 27"/>
          <p:cNvSpPr/>
          <p:nvPr/>
        </p:nvSpPr>
        <p:spPr>
          <a:xfrm>
            <a:off x="5688076" y="5301208"/>
            <a:ext cx="1044164" cy="4571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9" name="Rechthoek 28"/>
          <p:cNvSpPr/>
          <p:nvPr/>
        </p:nvSpPr>
        <p:spPr>
          <a:xfrm>
            <a:off x="2412282" y="5364532"/>
            <a:ext cx="1043594" cy="188704"/>
          </a:xfrm>
          <a:prstGeom prst="rect">
            <a:avLst/>
          </a:prstGeom>
          <a:pattFill prst="wdDnDiag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2" name="Rechte verbindingslijn met pijl 31"/>
          <p:cNvCxnSpPr/>
          <p:nvPr/>
        </p:nvCxnSpPr>
        <p:spPr>
          <a:xfrm flipH="1">
            <a:off x="1979712" y="5457346"/>
            <a:ext cx="14761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hthoek 36"/>
          <p:cNvSpPr/>
          <p:nvPr/>
        </p:nvSpPr>
        <p:spPr>
          <a:xfrm>
            <a:off x="5688076" y="5364532"/>
            <a:ext cx="1043594" cy="188704"/>
          </a:xfrm>
          <a:prstGeom prst="rect">
            <a:avLst/>
          </a:prstGeom>
          <a:pattFill prst="wdDnDiag">
            <a:fgClr>
              <a:srgbClr val="FFFF00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4" name="Rechte verbindingslijn met pijl 33"/>
          <p:cNvCxnSpPr/>
          <p:nvPr/>
        </p:nvCxnSpPr>
        <p:spPr>
          <a:xfrm>
            <a:off x="5688076" y="5457346"/>
            <a:ext cx="1476164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Rechte verbindingslijn 5"/>
          <p:cNvCxnSpPr/>
          <p:nvPr/>
        </p:nvCxnSpPr>
        <p:spPr>
          <a:xfrm>
            <a:off x="1691616" y="5229240"/>
            <a:ext cx="5760768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Groep 43"/>
          <p:cNvGrpSpPr/>
          <p:nvPr/>
        </p:nvGrpSpPr>
        <p:grpSpPr>
          <a:xfrm>
            <a:off x="3455876" y="5320678"/>
            <a:ext cx="170515" cy="268562"/>
            <a:chOff x="6246186" y="3643762"/>
            <a:chExt cx="170515" cy="473104"/>
          </a:xfrm>
        </p:grpSpPr>
        <p:sp>
          <p:nvSpPr>
            <p:cNvPr id="41" name="Rechthoek 40"/>
            <p:cNvSpPr/>
            <p:nvPr/>
          </p:nvSpPr>
          <p:spPr>
            <a:xfrm>
              <a:off x="6246186" y="3643762"/>
              <a:ext cx="170515" cy="47310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2" name="Gelijkbenige driehoek 41"/>
            <p:cNvSpPr/>
            <p:nvPr/>
          </p:nvSpPr>
          <p:spPr>
            <a:xfrm>
              <a:off x="6246186" y="3880314"/>
              <a:ext cx="170515" cy="236552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43" name="Gelijkbenige driehoek 42"/>
            <p:cNvSpPr/>
            <p:nvPr/>
          </p:nvSpPr>
          <p:spPr>
            <a:xfrm flipV="1">
              <a:off x="6246186" y="3643762"/>
              <a:ext cx="170515" cy="236552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grpSp>
        <p:nvGrpSpPr>
          <p:cNvPr id="45" name="Groep 44"/>
          <p:cNvGrpSpPr/>
          <p:nvPr/>
        </p:nvGrpSpPr>
        <p:grpSpPr>
          <a:xfrm>
            <a:off x="5517561" y="5302150"/>
            <a:ext cx="170515" cy="287089"/>
            <a:chOff x="6246186" y="3643762"/>
            <a:chExt cx="170515" cy="473104"/>
          </a:xfrm>
        </p:grpSpPr>
        <p:sp>
          <p:nvSpPr>
            <p:cNvPr id="46" name="Rechthoek 45"/>
            <p:cNvSpPr/>
            <p:nvPr/>
          </p:nvSpPr>
          <p:spPr>
            <a:xfrm>
              <a:off x="6246186" y="3643762"/>
              <a:ext cx="170515" cy="473104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Gelijkbenige driehoek 46"/>
            <p:cNvSpPr/>
            <p:nvPr/>
          </p:nvSpPr>
          <p:spPr>
            <a:xfrm>
              <a:off x="6246186" y="3880314"/>
              <a:ext cx="170515" cy="236552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  <p:sp>
          <p:nvSpPr>
            <p:cNvPr id="48" name="Gelijkbenige driehoek 47"/>
            <p:cNvSpPr/>
            <p:nvPr/>
          </p:nvSpPr>
          <p:spPr>
            <a:xfrm flipV="1">
              <a:off x="6246186" y="3643762"/>
              <a:ext cx="170515" cy="236552"/>
            </a:xfrm>
            <a:prstGeom prst="triangl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nl-NL"/>
            </a:p>
          </p:txBody>
        </p:sp>
      </p:grpSp>
      <p:cxnSp>
        <p:nvCxnSpPr>
          <p:cNvPr id="49" name="Rechte verbindingslijn 48"/>
          <p:cNvCxnSpPr/>
          <p:nvPr/>
        </p:nvCxnSpPr>
        <p:spPr>
          <a:xfrm>
            <a:off x="2411712" y="5570188"/>
            <a:ext cx="1044164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Rechte verbindingslijn 52"/>
          <p:cNvCxnSpPr/>
          <p:nvPr/>
        </p:nvCxnSpPr>
        <p:spPr>
          <a:xfrm>
            <a:off x="5688076" y="5570713"/>
            <a:ext cx="1044164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Rechte verbindingslijn 54"/>
          <p:cNvCxnSpPr/>
          <p:nvPr/>
        </p:nvCxnSpPr>
        <p:spPr>
          <a:xfrm>
            <a:off x="3914947" y="5169382"/>
            <a:ext cx="117015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13"/>
          <p:cNvCxnSpPr/>
          <p:nvPr/>
        </p:nvCxnSpPr>
        <p:spPr>
          <a:xfrm>
            <a:off x="1691616" y="5193196"/>
            <a:ext cx="5760768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>
            <a:off x="3923928" y="5121188"/>
            <a:ext cx="1080120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Rechte verbindingslijn 57"/>
          <p:cNvCxnSpPr/>
          <p:nvPr/>
        </p:nvCxnSpPr>
        <p:spPr>
          <a:xfrm>
            <a:off x="3959932" y="5085184"/>
            <a:ext cx="972108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Rechte verbindingslijn 59"/>
          <p:cNvCxnSpPr/>
          <p:nvPr/>
        </p:nvCxnSpPr>
        <p:spPr>
          <a:xfrm>
            <a:off x="3928675" y="5147666"/>
            <a:ext cx="1080120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4549235" y="5049180"/>
            <a:ext cx="58769" cy="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 flipV="1">
            <a:off x="4608004" y="4689475"/>
            <a:ext cx="38100" cy="3597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Rechte verbindingslijn 69"/>
          <p:cNvCxnSpPr/>
          <p:nvPr/>
        </p:nvCxnSpPr>
        <p:spPr>
          <a:xfrm flipH="1" flipV="1">
            <a:off x="4500024" y="4689475"/>
            <a:ext cx="35973" cy="35970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Rechte verbindingslijn 74"/>
          <p:cNvCxnSpPr/>
          <p:nvPr/>
        </p:nvCxnSpPr>
        <p:spPr>
          <a:xfrm flipH="1">
            <a:off x="4646104" y="4689140"/>
            <a:ext cx="141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Rechte verbindingslijn met pijl 85"/>
          <p:cNvCxnSpPr/>
          <p:nvPr/>
        </p:nvCxnSpPr>
        <p:spPr>
          <a:xfrm flipH="1">
            <a:off x="4319972" y="4869328"/>
            <a:ext cx="131421" cy="0"/>
          </a:xfrm>
          <a:prstGeom prst="straightConnector1">
            <a:avLst/>
          </a:prstGeom>
          <a:ln>
            <a:solidFill>
              <a:schemeClr val="accent4">
                <a:lumMod val="40000"/>
                <a:lumOff val="60000"/>
              </a:schemeClr>
            </a:solidFill>
            <a:headEnd type="oval" w="lg" len="med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1" name="Groep 100"/>
          <p:cNvGrpSpPr/>
          <p:nvPr/>
        </p:nvGrpSpPr>
        <p:grpSpPr>
          <a:xfrm rot="13140000">
            <a:off x="2710014" y="4123369"/>
            <a:ext cx="1836204" cy="560587"/>
            <a:chOff x="3311860" y="6093296"/>
            <a:chExt cx="1836204" cy="560587"/>
          </a:xfrm>
        </p:grpSpPr>
        <p:grpSp>
          <p:nvGrpSpPr>
            <p:cNvPr id="99" name="Groep 98"/>
            <p:cNvGrpSpPr/>
            <p:nvPr/>
          </p:nvGrpSpPr>
          <p:grpSpPr>
            <a:xfrm>
              <a:off x="4895513" y="6093296"/>
              <a:ext cx="252551" cy="560587"/>
              <a:chOff x="5292080" y="3675976"/>
              <a:chExt cx="170515" cy="473104"/>
            </a:xfrm>
          </p:grpSpPr>
          <p:sp>
            <p:nvSpPr>
              <p:cNvPr id="38" name="Rechthoek 37"/>
              <p:cNvSpPr/>
              <p:nvPr/>
            </p:nvSpPr>
            <p:spPr>
              <a:xfrm>
                <a:off x="5292080" y="3675976"/>
                <a:ext cx="170515" cy="473104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39" name="Gelijkbenige driehoek 38"/>
              <p:cNvSpPr/>
              <p:nvPr/>
            </p:nvSpPr>
            <p:spPr>
              <a:xfrm>
                <a:off x="5292080" y="3912528"/>
                <a:ext cx="170515" cy="236552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/>
              </a:p>
            </p:txBody>
          </p:sp>
          <p:sp>
            <p:nvSpPr>
              <p:cNvPr id="40" name="Gelijkbenige driehoek 39"/>
              <p:cNvSpPr/>
              <p:nvPr/>
            </p:nvSpPr>
            <p:spPr>
              <a:xfrm flipV="1">
                <a:off x="5292080" y="3675976"/>
                <a:ext cx="170515" cy="236552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/>
              </a:p>
            </p:txBody>
          </p:sp>
        </p:grpSp>
        <p:cxnSp>
          <p:nvCxnSpPr>
            <p:cNvPr id="90" name="Rechte verbindingslijn 89"/>
            <p:cNvCxnSpPr/>
            <p:nvPr/>
          </p:nvCxnSpPr>
          <p:spPr>
            <a:xfrm>
              <a:off x="3311860" y="6381328"/>
              <a:ext cx="467052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Rechthoek 91"/>
            <p:cNvSpPr/>
            <p:nvPr/>
          </p:nvSpPr>
          <p:spPr>
            <a:xfrm>
              <a:off x="3851920" y="6307181"/>
              <a:ext cx="1044164" cy="4571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3" name="Rechthoek 92"/>
            <p:cNvSpPr/>
            <p:nvPr/>
          </p:nvSpPr>
          <p:spPr>
            <a:xfrm>
              <a:off x="3851920" y="6394472"/>
              <a:ext cx="1044164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4" name="Rechthoek 93"/>
            <p:cNvSpPr/>
            <p:nvPr/>
          </p:nvSpPr>
          <p:spPr>
            <a:xfrm>
              <a:off x="3852490" y="6442473"/>
              <a:ext cx="1043594" cy="188704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5" name="Rechte verbindingslijn 94"/>
            <p:cNvCxnSpPr/>
            <p:nvPr/>
          </p:nvCxnSpPr>
          <p:spPr>
            <a:xfrm>
              <a:off x="3851920" y="6643366"/>
              <a:ext cx="1044164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Rechthoek 95"/>
            <p:cNvSpPr/>
            <p:nvPr/>
          </p:nvSpPr>
          <p:spPr>
            <a:xfrm>
              <a:off x="3779912" y="6352900"/>
              <a:ext cx="1116172" cy="45719"/>
            </a:xfrm>
            <a:prstGeom prst="rect">
              <a:avLst/>
            </a:prstGeom>
            <a:solidFill>
              <a:srgbClr val="CC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97" name="Rechthoek 96"/>
            <p:cNvSpPr/>
            <p:nvPr/>
          </p:nvSpPr>
          <p:spPr>
            <a:xfrm>
              <a:off x="3851920" y="6120616"/>
              <a:ext cx="1043594" cy="188704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8" name="Rechte verbindingslijn 97"/>
            <p:cNvCxnSpPr/>
            <p:nvPr/>
          </p:nvCxnSpPr>
          <p:spPr>
            <a:xfrm>
              <a:off x="3851920" y="6098059"/>
              <a:ext cx="1044164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2" name="Groep 101"/>
          <p:cNvGrpSpPr/>
          <p:nvPr/>
        </p:nvGrpSpPr>
        <p:grpSpPr>
          <a:xfrm rot="19249387">
            <a:off x="4529315" y="4125991"/>
            <a:ext cx="1836204" cy="560587"/>
            <a:chOff x="3311860" y="6093296"/>
            <a:chExt cx="1836204" cy="560587"/>
          </a:xfrm>
        </p:grpSpPr>
        <p:grpSp>
          <p:nvGrpSpPr>
            <p:cNvPr id="103" name="Groep 102"/>
            <p:cNvGrpSpPr/>
            <p:nvPr/>
          </p:nvGrpSpPr>
          <p:grpSpPr>
            <a:xfrm>
              <a:off x="4895513" y="6093296"/>
              <a:ext cx="252551" cy="560587"/>
              <a:chOff x="5292080" y="3675976"/>
              <a:chExt cx="170515" cy="473104"/>
            </a:xfrm>
          </p:grpSpPr>
          <p:sp>
            <p:nvSpPr>
              <p:cNvPr id="112" name="Rechthoek 111"/>
              <p:cNvSpPr/>
              <p:nvPr/>
            </p:nvSpPr>
            <p:spPr>
              <a:xfrm>
                <a:off x="5292080" y="3675976"/>
                <a:ext cx="170515" cy="473104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/>
              </a:p>
            </p:txBody>
          </p:sp>
          <p:sp>
            <p:nvSpPr>
              <p:cNvPr id="113" name="Gelijkbenige driehoek 112"/>
              <p:cNvSpPr/>
              <p:nvPr/>
            </p:nvSpPr>
            <p:spPr>
              <a:xfrm>
                <a:off x="5292080" y="3912528"/>
                <a:ext cx="170515" cy="236552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/>
              </a:p>
            </p:txBody>
          </p:sp>
          <p:sp>
            <p:nvSpPr>
              <p:cNvPr id="114" name="Gelijkbenige driehoek 113"/>
              <p:cNvSpPr/>
              <p:nvPr/>
            </p:nvSpPr>
            <p:spPr>
              <a:xfrm flipV="1">
                <a:off x="5292080" y="3675976"/>
                <a:ext cx="170515" cy="236552"/>
              </a:xfrm>
              <a:prstGeom prst="triangle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nl-NL"/>
              </a:p>
            </p:txBody>
          </p:sp>
        </p:grpSp>
        <p:cxnSp>
          <p:nvCxnSpPr>
            <p:cNvPr id="104" name="Rechte verbindingslijn 103"/>
            <p:cNvCxnSpPr/>
            <p:nvPr/>
          </p:nvCxnSpPr>
          <p:spPr>
            <a:xfrm>
              <a:off x="3311860" y="6381328"/>
              <a:ext cx="467052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Rechthoek 104"/>
            <p:cNvSpPr/>
            <p:nvPr/>
          </p:nvSpPr>
          <p:spPr>
            <a:xfrm>
              <a:off x="3851920" y="6307181"/>
              <a:ext cx="1044164" cy="45719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6" name="Rechthoek 105"/>
            <p:cNvSpPr/>
            <p:nvPr/>
          </p:nvSpPr>
          <p:spPr>
            <a:xfrm>
              <a:off x="3851920" y="6394472"/>
              <a:ext cx="1044164" cy="45719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07" name="Rechthoek 106"/>
            <p:cNvSpPr/>
            <p:nvPr/>
          </p:nvSpPr>
          <p:spPr>
            <a:xfrm>
              <a:off x="3852490" y="6442473"/>
              <a:ext cx="1043594" cy="188704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08" name="Rechte verbindingslijn 107"/>
            <p:cNvCxnSpPr/>
            <p:nvPr/>
          </p:nvCxnSpPr>
          <p:spPr>
            <a:xfrm>
              <a:off x="3851920" y="6643366"/>
              <a:ext cx="1044164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Rechthoek 108"/>
            <p:cNvSpPr/>
            <p:nvPr/>
          </p:nvSpPr>
          <p:spPr>
            <a:xfrm>
              <a:off x="3779912" y="6352900"/>
              <a:ext cx="1116172" cy="45719"/>
            </a:xfrm>
            <a:prstGeom prst="rect">
              <a:avLst/>
            </a:prstGeom>
            <a:solidFill>
              <a:srgbClr val="CC00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0" name="Rechthoek 109"/>
            <p:cNvSpPr/>
            <p:nvPr/>
          </p:nvSpPr>
          <p:spPr>
            <a:xfrm>
              <a:off x="3851920" y="6120616"/>
              <a:ext cx="1043594" cy="188704"/>
            </a:xfrm>
            <a:prstGeom prst="rect">
              <a:avLst/>
            </a:prstGeom>
            <a:pattFill prst="wdDnDiag">
              <a:fgClr>
                <a:srgbClr val="FFFF00"/>
              </a:fgClr>
              <a:bgClr>
                <a:schemeClr val="bg1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111" name="Rechte verbindingslijn 110"/>
            <p:cNvCxnSpPr/>
            <p:nvPr/>
          </p:nvCxnSpPr>
          <p:spPr>
            <a:xfrm>
              <a:off x="3851920" y="6098059"/>
              <a:ext cx="1044164" cy="0"/>
            </a:xfrm>
            <a:prstGeom prst="line">
              <a:avLst/>
            </a:pr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16" name="Rechte verbindingslijn met pijl 115"/>
          <p:cNvCxnSpPr/>
          <p:nvPr/>
        </p:nvCxnSpPr>
        <p:spPr>
          <a:xfrm>
            <a:off x="3563888" y="4587681"/>
            <a:ext cx="598954" cy="330267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met pijl 116"/>
          <p:cNvCxnSpPr/>
          <p:nvPr/>
        </p:nvCxnSpPr>
        <p:spPr>
          <a:xfrm flipH="1">
            <a:off x="4837326" y="4665991"/>
            <a:ext cx="547694" cy="326273"/>
          </a:xfrm>
          <a:prstGeom prst="straightConnector1">
            <a:avLst/>
          </a:prstGeom>
          <a:ln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Rechte verbindingslijn 119"/>
          <p:cNvCxnSpPr/>
          <p:nvPr/>
        </p:nvCxnSpPr>
        <p:spPr>
          <a:xfrm flipH="1">
            <a:off x="4968044" y="4854236"/>
            <a:ext cx="352780" cy="122936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20"/>
          <p:cNvCxnSpPr/>
          <p:nvPr/>
        </p:nvCxnSpPr>
        <p:spPr>
          <a:xfrm>
            <a:off x="3746743" y="4855700"/>
            <a:ext cx="418258" cy="112556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Rechte verbindingslijn met pijl 129"/>
          <p:cNvCxnSpPr/>
          <p:nvPr/>
        </p:nvCxnSpPr>
        <p:spPr>
          <a:xfrm>
            <a:off x="3963824" y="4527143"/>
            <a:ext cx="288032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Rechte verbindingslijn met pijl 131"/>
          <p:cNvCxnSpPr/>
          <p:nvPr/>
        </p:nvCxnSpPr>
        <p:spPr>
          <a:xfrm flipH="1">
            <a:off x="4862405" y="4524423"/>
            <a:ext cx="292779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hthoek 134"/>
          <p:cNvSpPr/>
          <p:nvPr/>
        </p:nvSpPr>
        <p:spPr>
          <a:xfrm>
            <a:off x="6516217" y="4281532"/>
            <a:ext cx="432048" cy="4101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8" name="Rechthoek 137"/>
          <p:cNvSpPr/>
          <p:nvPr/>
        </p:nvSpPr>
        <p:spPr>
          <a:xfrm>
            <a:off x="2196258" y="4281532"/>
            <a:ext cx="432048" cy="410127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39" name="Rechte verbindingslijn 138"/>
          <p:cNvCxnSpPr/>
          <p:nvPr/>
        </p:nvCxnSpPr>
        <p:spPr>
          <a:xfrm flipH="1">
            <a:off x="4358072" y="3934003"/>
            <a:ext cx="421568" cy="33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Rechte verbindingslijn 150"/>
          <p:cNvCxnSpPr/>
          <p:nvPr/>
        </p:nvCxnSpPr>
        <p:spPr>
          <a:xfrm>
            <a:off x="4380039" y="3975515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Rechte verbindingslijn 151"/>
          <p:cNvCxnSpPr/>
          <p:nvPr/>
        </p:nvCxnSpPr>
        <p:spPr>
          <a:xfrm>
            <a:off x="4375276" y="4041068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Rechte verbindingslijn 152"/>
          <p:cNvCxnSpPr/>
          <p:nvPr/>
        </p:nvCxnSpPr>
        <p:spPr>
          <a:xfrm>
            <a:off x="4373107" y="3960080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Rechte verbindingslijn 153"/>
          <p:cNvCxnSpPr/>
          <p:nvPr/>
        </p:nvCxnSpPr>
        <p:spPr>
          <a:xfrm>
            <a:off x="4373978" y="4022961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Rechte verbindingslijn 154"/>
          <p:cNvCxnSpPr/>
          <p:nvPr/>
        </p:nvCxnSpPr>
        <p:spPr>
          <a:xfrm>
            <a:off x="4373107" y="4005064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Rechte verbindingslijn 155"/>
          <p:cNvCxnSpPr/>
          <p:nvPr/>
        </p:nvCxnSpPr>
        <p:spPr>
          <a:xfrm>
            <a:off x="4379860" y="4092507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Rechte verbindingslijn 156"/>
          <p:cNvCxnSpPr/>
          <p:nvPr/>
        </p:nvCxnSpPr>
        <p:spPr>
          <a:xfrm>
            <a:off x="4375097" y="4158060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Rechte verbindingslijn 157"/>
          <p:cNvCxnSpPr/>
          <p:nvPr/>
        </p:nvCxnSpPr>
        <p:spPr>
          <a:xfrm>
            <a:off x="4372928" y="4077072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Rechte verbindingslijn 158"/>
          <p:cNvCxnSpPr/>
          <p:nvPr/>
        </p:nvCxnSpPr>
        <p:spPr>
          <a:xfrm>
            <a:off x="4373799" y="4139953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Rechte verbindingslijn 159"/>
          <p:cNvCxnSpPr/>
          <p:nvPr/>
        </p:nvCxnSpPr>
        <p:spPr>
          <a:xfrm>
            <a:off x="4372928" y="4122056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Rechte verbindingslijn 160"/>
          <p:cNvCxnSpPr/>
          <p:nvPr/>
        </p:nvCxnSpPr>
        <p:spPr>
          <a:xfrm>
            <a:off x="4384623" y="4200519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Rechte verbindingslijn 161"/>
          <p:cNvCxnSpPr/>
          <p:nvPr/>
        </p:nvCxnSpPr>
        <p:spPr>
          <a:xfrm>
            <a:off x="4379860" y="4266072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Rechte verbindingslijn 162"/>
          <p:cNvCxnSpPr/>
          <p:nvPr/>
        </p:nvCxnSpPr>
        <p:spPr>
          <a:xfrm>
            <a:off x="4377691" y="4185084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Rechte verbindingslijn 163"/>
          <p:cNvCxnSpPr/>
          <p:nvPr/>
        </p:nvCxnSpPr>
        <p:spPr>
          <a:xfrm>
            <a:off x="4378562" y="4247965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echte verbindingslijn 164"/>
          <p:cNvCxnSpPr/>
          <p:nvPr/>
        </p:nvCxnSpPr>
        <p:spPr>
          <a:xfrm>
            <a:off x="4377691" y="4230068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Rechte verbindingslijn 165"/>
          <p:cNvCxnSpPr/>
          <p:nvPr/>
        </p:nvCxnSpPr>
        <p:spPr>
          <a:xfrm>
            <a:off x="4377197" y="4308531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Rechte verbindingslijn 166"/>
          <p:cNvCxnSpPr/>
          <p:nvPr/>
        </p:nvCxnSpPr>
        <p:spPr>
          <a:xfrm>
            <a:off x="4372434" y="4374084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Rechte verbindingslijn 167"/>
          <p:cNvCxnSpPr/>
          <p:nvPr/>
        </p:nvCxnSpPr>
        <p:spPr>
          <a:xfrm>
            <a:off x="4370265" y="4293096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echte verbindingslijn 168"/>
          <p:cNvCxnSpPr/>
          <p:nvPr/>
        </p:nvCxnSpPr>
        <p:spPr>
          <a:xfrm>
            <a:off x="4371136" y="4355977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Rechte verbindingslijn 169"/>
          <p:cNvCxnSpPr/>
          <p:nvPr/>
        </p:nvCxnSpPr>
        <p:spPr>
          <a:xfrm>
            <a:off x="4370265" y="4338080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Rechte verbindingslijn 170"/>
          <p:cNvCxnSpPr/>
          <p:nvPr/>
        </p:nvCxnSpPr>
        <p:spPr>
          <a:xfrm>
            <a:off x="4367671" y="4421306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Rechte verbindingslijn 171"/>
          <p:cNvCxnSpPr/>
          <p:nvPr/>
        </p:nvCxnSpPr>
        <p:spPr>
          <a:xfrm>
            <a:off x="4362908" y="4486859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Rechte verbindingslijn 172"/>
          <p:cNvCxnSpPr/>
          <p:nvPr/>
        </p:nvCxnSpPr>
        <p:spPr>
          <a:xfrm>
            <a:off x="4360739" y="4405871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Rechte verbindingslijn 173"/>
          <p:cNvCxnSpPr/>
          <p:nvPr/>
        </p:nvCxnSpPr>
        <p:spPr>
          <a:xfrm>
            <a:off x="4361610" y="4468752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Rechte verbindingslijn 174"/>
          <p:cNvCxnSpPr/>
          <p:nvPr/>
        </p:nvCxnSpPr>
        <p:spPr>
          <a:xfrm>
            <a:off x="4360739" y="4450855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Rechte verbindingslijn 175"/>
          <p:cNvCxnSpPr/>
          <p:nvPr/>
        </p:nvCxnSpPr>
        <p:spPr>
          <a:xfrm>
            <a:off x="4387217" y="4524555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Rechte verbindingslijn 176"/>
          <p:cNvCxnSpPr/>
          <p:nvPr/>
        </p:nvCxnSpPr>
        <p:spPr>
          <a:xfrm>
            <a:off x="4382454" y="4590108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Rechte verbindingslijn 177"/>
          <p:cNvCxnSpPr/>
          <p:nvPr/>
        </p:nvCxnSpPr>
        <p:spPr>
          <a:xfrm>
            <a:off x="4380285" y="4509120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Rechte verbindingslijn 178"/>
          <p:cNvCxnSpPr/>
          <p:nvPr/>
        </p:nvCxnSpPr>
        <p:spPr>
          <a:xfrm>
            <a:off x="4381156" y="4572001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Rechte verbindingslijn 179"/>
          <p:cNvCxnSpPr/>
          <p:nvPr/>
        </p:nvCxnSpPr>
        <p:spPr>
          <a:xfrm>
            <a:off x="4380285" y="4554104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Rechte verbindingslijn 180"/>
          <p:cNvCxnSpPr/>
          <p:nvPr/>
        </p:nvCxnSpPr>
        <p:spPr>
          <a:xfrm>
            <a:off x="4367671" y="4601326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Rechte verbindingslijn 181"/>
          <p:cNvCxnSpPr/>
          <p:nvPr/>
        </p:nvCxnSpPr>
        <p:spPr>
          <a:xfrm>
            <a:off x="4362908" y="4666879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Rechte verbindingslijn 182"/>
          <p:cNvCxnSpPr/>
          <p:nvPr/>
        </p:nvCxnSpPr>
        <p:spPr>
          <a:xfrm>
            <a:off x="4360739" y="4585891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Rechte verbindingslijn 183"/>
          <p:cNvCxnSpPr/>
          <p:nvPr/>
        </p:nvCxnSpPr>
        <p:spPr>
          <a:xfrm>
            <a:off x="4361610" y="4648772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Rechte verbindingslijn 184"/>
          <p:cNvCxnSpPr/>
          <p:nvPr/>
        </p:nvCxnSpPr>
        <p:spPr>
          <a:xfrm>
            <a:off x="4360739" y="4630875"/>
            <a:ext cx="396044" cy="0"/>
          </a:xfrm>
          <a:prstGeom prst="line">
            <a:avLst/>
          </a:prstGeom>
          <a:ln w="38100" cap="rnd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>
            <a:off x="4358072" y="3392996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Rechte verbindingslijn 79"/>
          <p:cNvCxnSpPr/>
          <p:nvPr/>
        </p:nvCxnSpPr>
        <p:spPr>
          <a:xfrm>
            <a:off x="4788024" y="3392996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Rechte verbindingslijn 76"/>
          <p:cNvCxnSpPr/>
          <p:nvPr/>
        </p:nvCxnSpPr>
        <p:spPr>
          <a:xfrm flipH="1">
            <a:off x="4358072" y="4689140"/>
            <a:ext cx="141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Rechte verbindingslijn 185"/>
          <p:cNvCxnSpPr/>
          <p:nvPr/>
        </p:nvCxnSpPr>
        <p:spPr>
          <a:xfrm>
            <a:off x="4339024" y="3392996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Rechte verbindingslijn 186"/>
          <p:cNvCxnSpPr/>
          <p:nvPr/>
        </p:nvCxnSpPr>
        <p:spPr>
          <a:xfrm>
            <a:off x="4802313" y="3392996"/>
            <a:ext cx="0" cy="129614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Rechte verbindingslijn 187"/>
          <p:cNvCxnSpPr/>
          <p:nvPr/>
        </p:nvCxnSpPr>
        <p:spPr>
          <a:xfrm flipH="1">
            <a:off x="4355976" y="4679614"/>
            <a:ext cx="141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Rechte verbindingslijn 188"/>
          <p:cNvCxnSpPr/>
          <p:nvPr/>
        </p:nvCxnSpPr>
        <p:spPr>
          <a:xfrm flipH="1">
            <a:off x="4644008" y="4679614"/>
            <a:ext cx="14192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Rechte verbindingslijn 189"/>
          <p:cNvCxnSpPr/>
          <p:nvPr/>
        </p:nvCxnSpPr>
        <p:spPr>
          <a:xfrm flipH="1">
            <a:off x="4355976" y="3915397"/>
            <a:ext cx="421568" cy="337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Rechte verbindingslijn 190"/>
          <p:cNvCxnSpPr/>
          <p:nvPr/>
        </p:nvCxnSpPr>
        <p:spPr>
          <a:xfrm flipH="1">
            <a:off x="4560723" y="2996952"/>
            <a:ext cx="11277" cy="91767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Rechte verbindingslijn 192"/>
          <p:cNvCxnSpPr/>
          <p:nvPr/>
        </p:nvCxnSpPr>
        <p:spPr>
          <a:xfrm flipH="1">
            <a:off x="4497896" y="2996952"/>
            <a:ext cx="146113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Rechte verbindingslijn 194"/>
          <p:cNvCxnSpPr/>
          <p:nvPr/>
        </p:nvCxnSpPr>
        <p:spPr>
          <a:xfrm>
            <a:off x="2303748" y="2973137"/>
            <a:ext cx="4572508" cy="0"/>
          </a:xfrm>
          <a:prstGeom prst="line">
            <a:avLst/>
          </a:prstGeom>
          <a:ln w="254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9" name="Rechthoek 198"/>
          <p:cNvSpPr/>
          <p:nvPr/>
        </p:nvSpPr>
        <p:spPr>
          <a:xfrm>
            <a:off x="6696236" y="2708921"/>
            <a:ext cx="72579" cy="1582507"/>
          </a:xfrm>
          <a:prstGeom prst="rect">
            <a:avLst/>
          </a:prstGeom>
          <a:pattFill prst="wdDn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0" name="Rechthoek 199"/>
          <p:cNvSpPr/>
          <p:nvPr/>
        </p:nvSpPr>
        <p:spPr>
          <a:xfrm>
            <a:off x="2375992" y="2696514"/>
            <a:ext cx="72579" cy="1582507"/>
          </a:xfrm>
          <a:prstGeom prst="rect">
            <a:avLst/>
          </a:prstGeom>
          <a:pattFill prst="wdDnDiag">
            <a:fgClr>
              <a:schemeClr val="bg1">
                <a:lumMod val="6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01" name="Rechte verbindingslijn met pijl 200"/>
          <p:cNvCxnSpPr/>
          <p:nvPr/>
        </p:nvCxnSpPr>
        <p:spPr>
          <a:xfrm flipV="1">
            <a:off x="4211960" y="4169581"/>
            <a:ext cx="47868" cy="26753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Rechte verbindingslijn met pijl 203"/>
          <p:cNvCxnSpPr/>
          <p:nvPr/>
        </p:nvCxnSpPr>
        <p:spPr>
          <a:xfrm flipH="1" flipV="1">
            <a:off x="4880878" y="4149080"/>
            <a:ext cx="15158" cy="2675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kstvak 206"/>
          <p:cNvSpPr txBox="1"/>
          <p:nvPr/>
        </p:nvSpPr>
        <p:spPr>
          <a:xfrm>
            <a:off x="2164933" y="429309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M1</a:t>
            </a:r>
            <a:endParaRPr lang="nl-NL" dirty="0"/>
          </a:p>
        </p:txBody>
      </p:sp>
      <p:sp>
        <p:nvSpPr>
          <p:cNvPr id="208" name="Tekstvak 207"/>
          <p:cNvSpPr txBox="1"/>
          <p:nvPr/>
        </p:nvSpPr>
        <p:spPr>
          <a:xfrm>
            <a:off x="6480212" y="4293096"/>
            <a:ext cx="4988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M2</a:t>
            </a:r>
            <a:endParaRPr lang="nl-NL" dirty="0"/>
          </a:p>
        </p:txBody>
      </p:sp>
      <p:cxnSp>
        <p:nvCxnSpPr>
          <p:cNvPr id="209" name="Rechte verbindingslijn met pijl 208"/>
          <p:cNvCxnSpPr/>
          <p:nvPr/>
        </p:nvCxnSpPr>
        <p:spPr>
          <a:xfrm>
            <a:off x="2738222" y="3508186"/>
            <a:ext cx="213479" cy="14401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Rechte verbindingslijn met pijl 210"/>
          <p:cNvCxnSpPr/>
          <p:nvPr/>
        </p:nvCxnSpPr>
        <p:spPr>
          <a:xfrm>
            <a:off x="2557048" y="3762057"/>
            <a:ext cx="213479" cy="144017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Rechte verbindingslijn met pijl 211"/>
          <p:cNvCxnSpPr/>
          <p:nvPr/>
        </p:nvCxnSpPr>
        <p:spPr>
          <a:xfrm flipH="1">
            <a:off x="6104363" y="3525448"/>
            <a:ext cx="211019" cy="154413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7" name="Rechte verbindingslijn met pijl 216"/>
          <p:cNvCxnSpPr/>
          <p:nvPr/>
        </p:nvCxnSpPr>
        <p:spPr>
          <a:xfrm flipH="1">
            <a:off x="6269193" y="3753865"/>
            <a:ext cx="211019" cy="154413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Rechte verbindingslijn met pijl 217"/>
          <p:cNvCxnSpPr/>
          <p:nvPr/>
        </p:nvCxnSpPr>
        <p:spPr>
          <a:xfrm flipH="1">
            <a:off x="3670619" y="5457346"/>
            <a:ext cx="289694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Rechte verbindingslijn met pijl 219"/>
          <p:cNvCxnSpPr/>
          <p:nvPr/>
        </p:nvCxnSpPr>
        <p:spPr>
          <a:xfrm>
            <a:off x="5190559" y="5458884"/>
            <a:ext cx="268443" cy="0"/>
          </a:xfrm>
          <a:prstGeom prst="straightConnector1">
            <a:avLst/>
          </a:prstGeom>
          <a:ln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2" name="Tekstvak 221"/>
          <p:cNvSpPr txBox="1"/>
          <p:nvPr/>
        </p:nvSpPr>
        <p:spPr>
          <a:xfrm>
            <a:off x="2879812" y="3404029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Fan1</a:t>
            </a:r>
            <a:endParaRPr lang="nl-NL" sz="800" dirty="0"/>
          </a:p>
        </p:txBody>
      </p:sp>
      <p:sp>
        <p:nvSpPr>
          <p:cNvPr id="223" name="Tekstvak 222"/>
          <p:cNvSpPr txBox="1"/>
          <p:nvPr/>
        </p:nvSpPr>
        <p:spPr>
          <a:xfrm>
            <a:off x="5678906" y="3464417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Fan2</a:t>
            </a:r>
            <a:endParaRPr lang="nl-NL" sz="800" dirty="0"/>
          </a:p>
        </p:txBody>
      </p:sp>
      <p:sp>
        <p:nvSpPr>
          <p:cNvPr id="224" name="Tekstvak 223"/>
          <p:cNvSpPr txBox="1"/>
          <p:nvPr/>
        </p:nvSpPr>
        <p:spPr>
          <a:xfrm>
            <a:off x="3299368" y="5526089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Fan3</a:t>
            </a:r>
            <a:endParaRPr lang="nl-NL" sz="800" dirty="0"/>
          </a:p>
        </p:txBody>
      </p:sp>
      <p:sp>
        <p:nvSpPr>
          <p:cNvPr id="225" name="Tekstvak 224"/>
          <p:cNvSpPr txBox="1"/>
          <p:nvPr/>
        </p:nvSpPr>
        <p:spPr>
          <a:xfrm>
            <a:off x="5361053" y="5543002"/>
            <a:ext cx="3866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Fan4</a:t>
            </a:r>
            <a:endParaRPr lang="nl-NL" sz="800" dirty="0"/>
          </a:p>
        </p:txBody>
      </p:sp>
      <p:sp>
        <p:nvSpPr>
          <p:cNvPr id="226" name="Tekstvak 225"/>
          <p:cNvSpPr txBox="1"/>
          <p:nvPr/>
        </p:nvSpPr>
        <p:spPr>
          <a:xfrm>
            <a:off x="6374702" y="4962073"/>
            <a:ext cx="80182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Metal </a:t>
            </a:r>
            <a:r>
              <a:rPr lang="nl-NL" sz="800" dirty="0" err="1" smtClean="0"/>
              <a:t>Coldbed</a:t>
            </a:r>
            <a:endParaRPr lang="nl-NL" sz="800" dirty="0"/>
          </a:p>
        </p:txBody>
      </p:sp>
      <p:sp>
        <p:nvSpPr>
          <p:cNvPr id="227" name="Tekstvak 226"/>
          <p:cNvSpPr txBox="1"/>
          <p:nvPr/>
        </p:nvSpPr>
        <p:spPr>
          <a:xfrm rot="16200000">
            <a:off x="6511606" y="3552630"/>
            <a:ext cx="6270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Leadscrew</a:t>
            </a:r>
            <a:endParaRPr lang="nl-NL" sz="800" dirty="0"/>
          </a:p>
        </p:txBody>
      </p:sp>
      <p:sp>
        <p:nvSpPr>
          <p:cNvPr id="228" name="Tekstvak 227"/>
          <p:cNvSpPr txBox="1"/>
          <p:nvPr/>
        </p:nvSpPr>
        <p:spPr>
          <a:xfrm rot="16200000">
            <a:off x="1989911" y="3622912"/>
            <a:ext cx="6270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Leadscrew</a:t>
            </a:r>
            <a:endParaRPr lang="nl-NL" sz="800" dirty="0"/>
          </a:p>
        </p:txBody>
      </p:sp>
      <p:sp>
        <p:nvSpPr>
          <p:cNvPr id="229" name="Tekstvak 228"/>
          <p:cNvSpPr txBox="1"/>
          <p:nvPr/>
        </p:nvSpPr>
        <p:spPr>
          <a:xfrm>
            <a:off x="4550325" y="3146775"/>
            <a:ext cx="48442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/>
              <a:t>syringe</a:t>
            </a:r>
            <a:endParaRPr lang="nl-NL" sz="800" dirty="0"/>
          </a:p>
        </p:txBody>
      </p:sp>
      <p:sp>
        <p:nvSpPr>
          <p:cNvPr id="230" name="Tekstvak 229"/>
          <p:cNvSpPr txBox="1"/>
          <p:nvPr/>
        </p:nvSpPr>
        <p:spPr>
          <a:xfrm>
            <a:off x="4535996" y="4905744"/>
            <a:ext cx="48763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 smtClean="0"/>
              <a:t>hotend</a:t>
            </a:r>
            <a:endParaRPr lang="nl-NL" sz="800" dirty="0"/>
          </a:p>
        </p:txBody>
      </p:sp>
      <p:sp>
        <p:nvSpPr>
          <p:cNvPr id="231" name="Tekstvak 230"/>
          <p:cNvSpPr txBox="1"/>
          <p:nvPr/>
        </p:nvSpPr>
        <p:spPr>
          <a:xfrm>
            <a:off x="6804248" y="5193196"/>
            <a:ext cx="4571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 smtClean="0"/>
              <a:t>Peltier</a:t>
            </a:r>
            <a:endParaRPr lang="nl-NL" sz="800" dirty="0"/>
          </a:p>
        </p:txBody>
      </p:sp>
      <p:sp>
        <p:nvSpPr>
          <p:cNvPr id="232" name="Tekstvak 231"/>
          <p:cNvSpPr txBox="1"/>
          <p:nvPr/>
        </p:nvSpPr>
        <p:spPr>
          <a:xfrm>
            <a:off x="1918816" y="5187021"/>
            <a:ext cx="4571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 smtClean="0"/>
              <a:t>Peltier</a:t>
            </a:r>
            <a:endParaRPr lang="nl-NL" sz="800" dirty="0"/>
          </a:p>
        </p:txBody>
      </p:sp>
      <p:sp>
        <p:nvSpPr>
          <p:cNvPr id="233" name="Tekstvak 232"/>
          <p:cNvSpPr txBox="1"/>
          <p:nvPr/>
        </p:nvSpPr>
        <p:spPr>
          <a:xfrm>
            <a:off x="3466752" y="4149660"/>
            <a:ext cx="4571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 smtClean="0"/>
              <a:t>Peltier</a:t>
            </a:r>
            <a:endParaRPr lang="nl-NL" sz="800" dirty="0"/>
          </a:p>
        </p:txBody>
      </p:sp>
      <p:sp>
        <p:nvSpPr>
          <p:cNvPr id="234" name="Tekstvak 233"/>
          <p:cNvSpPr txBox="1"/>
          <p:nvPr/>
        </p:nvSpPr>
        <p:spPr>
          <a:xfrm>
            <a:off x="5184068" y="4113656"/>
            <a:ext cx="45717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err="1" smtClean="0"/>
              <a:t>Peltier</a:t>
            </a:r>
            <a:endParaRPr lang="nl-NL" sz="800" dirty="0"/>
          </a:p>
        </p:txBody>
      </p:sp>
    </p:spTree>
    <p:extLst>
      <p:ext uri="{BB962C8B-B14F-4D97-AF65-F5344CB8AC3E}">
        <p14:creationId xmlns:p14="http://schemas.microsoft.com/office/powerpoint/2010/main" val="163139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16</Words>
  <Application>Microsoft Office PowerPoint</Application>
  <PresentationFormat>Diavoorstelling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4" baseType="lpstr">
      <vt:lpstr>Arial</vt:lpstr>
      <vt:lpstr>Calibri</vt:lpstr>
      <vt:lpstr>Kantoorthema</vt:lpstr>
      <vt:lpstr>PowerPoint-presentatie</vt:lpstr>
    </vt:vector>
  </TitlesOfParts>
  <Company>Gosse Adema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Gosse Adema</dc:creator>
  <cp:lastModifiedBy>gosse adema</cp:lastModifiedBy>
  <cp:revision>7</cp:revision>
  <dcterms:created xsi:type="dcterms:W3CDTF">2015-09-15T06:51:25Z</dcterms:created>
  <dcterms:modified xsi:type="dcterms:W3CDTF">2015-09-16T20:01:13Z</dcterms:modified>
</cp:coreProperties>
</file>