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22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Calibri"/>
                <a:cs typeface="Calibri"/>
              </a:rPr>
              <a:t>°</a:t>
            </a:r>
            <a:r>
              <a:rPr lang="en-US" dirty="0" smtClean="0"/>
              <a:t>C</a:t>
            </a:r>
            <a:endParaRPr lang="en-US" dirty="0"/>
          </a:p>
        </c:rich>
      </c:tx>
      <c:layout>
        <c:manualLayout>
          <c:xMode val="edge"/>
          <c:yMode val="edge"/>
          <c:x val="0.21683549671942734"/>
          <c:y val="0.47086678603943011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bubble3D val="0"/>
            <c:spPr>
              <a:noFill/>
              <a:ln>
                <a:noFill/>
              </a:ln>
            </c:spPr>
          </c:dPt>
          <c:dPt>
            <c:idx val="8"/>
            <c:bubble3D val="0"/>
            <c:spPr>
              <a:noFill/>
              <a:ln>
                <a:noFill/>
              </a:ln>
            </c:spPr>
          </c:dPt>
          <c:dPt>
            <c:idx val="9"/>
            <c:bubble3D val="0"/>
            <c:spPr>
              <a:noFill/>
              <a:ln>
                <a:noFill/>
              </a:ln>
            </c:spPr>
          </c:dPt>
          <c:dPt>
            <c:idx val="10"/>
            <c:bubble3D val="0"/>
            <c:spPr>
              <a:noFill/>
            </c:spPr>
          </c:dPt>
          <c:dPt>
            <c:idx val="11"/>
            <c:bubble3D val="0"/>
            <c:spPr>
              <a:noFill/>
              <a:ln>
                <a:noFill/>
              </a:ln>
            </c:spPr>
          </c:dPt>
          <c:dPt>
            <c:idx val="12"/>
            <c:bubble3D val="0"/>
            <c:spPr>
              <a:noFill/>
              <a:ln>
                <a:noFill/>
              </a:ln>
            </c:spPr>
          </c:dPt>
          <c:dPt>
            <c:idx val="13"/>
            <c:bubble3D val="0"/>
            <c:spPr>
              <a:noFill/>
              <a:ln>
                <a:noFill/>
              </a:ln>
            </c:spPr>
          </c:dPt>
          <c:dPt>
            <c:idx val="14"/>
            <c:bubble3D val="0"/>
            <c:spPr>
              <a:noFill/>
              <a:ln>
                <a:noFill/>
              </a:ln>
            </c:spPr>
          </c:dPt>
          <c:dPt>
            <c:idx val="15"/>
            <c:bubble3D val="0"/>
            <c:spPr>
              <a:noFill/>
              <a:ln>
                <a:noFill/>
              </a:ln>
            </c:spPr>
          </c:dPt>
          <c:dPt>
            <c:idx val="16"/>
            <c:bubble3D val="0"/>
            <c:spPr>
              <a:noFill/>
              <a:ln>
                <a:noFill/>
              </a:ln>
            </c:spPr>
          </c:dPt>
          <c:dPt>
            <c:idx val="17"/>
            <c:bubble3D val="0"/>
            <c:spPr>
              <a:noFill/>
              <a:ln>
                <a:noFill/>
              </a:ln>
            </c:spPr>
          </c:dPt>
          <c:dPt>
            <c:idx val="18"/>
            <c:bubble3D val="0"/>
            <c:spPr>
              <a:noFill/>
              <a:ln>
                <a:noFill/>
              </a:ln>
            </c:spPr>
          </c:dPt>
          <c:dPt>
            <c:idx val="19"/>
            <c:bubble3D val="0"/>
            <c:spPr>
              <a:noFill/>
              <a:ln>
                <a:noFill/>
              </a:ln>
            </c:spPr>
          </c:dPt>
          <c:dPt>
            <c:idx val="20"/>
            <c:bubble3D val="0"/>
            <c:spPr>
              <a:noFill/>
              <a:ln>
                <a:noFill/>
              </a:ln>
            </c:spPr>
          </c:dPt>
          <c:dPt>
            <c:idx val="21"/>
            <c:bubble3D val="0"/>
            <c:spPr>
              <a:noFill/>
              <a:ln>
                <a:noFill/>
              </a:ln>
            </c:spPr>
          </c:dPt>
          <c:dPt>
            <c:idx val="22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3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5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6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8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9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numRef>
              <c:f>Sheet1!$A$2:$A$31</c:f>
              <c:numCache>
                <c:formatCode>General</c:formatCode>
                <c:ptCount val="30"/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"/>
        <c:holeSize val="66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16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2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3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04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9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19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5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90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1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23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B2DCB-B33E-418A-A292-EB54813E4ADE}" type="datetimeFigureOut">
              <a:rPr lang="en-GB" smtClean="0"/>
              <a:t>26/07/2018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2346A-9625-4C83-8A99-18C7666B0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e 3"/>
          <p:cNvSpPr/>
          <p:nvPr/>
        </p:nvSpPr>
        <p:spPr>
          <a:xfrm rot="10800000">
            <a:off x="1800000" y="1800000"/>
            <a:ext cx="4680000" cy="4680000"/>
          </a:xfrm>
          <a:prstGeom prst="pie">
            <a:avLst>
              <a:gd name="adj1" fmla="val 0"/>
              <a:gd name="adj2" fmla="val 108176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360000" flipV="1">
            <a:off x="4260582" y="1809370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" flipV="1">
            <a:off x="4499834" y="1844886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800000" flipV="1">
            <a:off x="4723284" y="1951329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2520000" flipV="1">
            <a:off x="4922879" y="2088142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3240000" flipV="1">
            <a:off x="5086548" y="2276869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3960000" flipV="1">
            <a:off x="5210161" y="2481740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4680000" flipV="1">
            <a:off x="5288424" y="2714365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-360000" flipV="1">
            <a:off x="4021691" y="1800988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-1080000" flipV="1">
            <a:off x="3782800" y="1860422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-1800000" flipV="1">
            <a:off x="3553282" y="1959910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2520000" flipV="1">
            <a:off x="3355400" y="2103682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-3240000" flipV="1">
            <a:off x="3194763" y="2269913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-3960000" flipV="1">
            <a:off x="3075143" y="2497281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-4680000" flipV="1">
            <a:off x="2999918" y="2729906"/>
            <a:ext cx="1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98313" y="39429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488562" y="34426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619983" y="2945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861810" y="24721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227756" y="21139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56439" y="17994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146048" y="16148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671971" y="1509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232920" y="1509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24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713527" y="15998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26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169024" y="18013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28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14395" y="21027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967784" y="24928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32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6223506" y="293666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34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386488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36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432858" y="39429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38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3897353" y="135350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°C</a:t>
            </a:r>
            <a:endParaRPr lang="en-GB" dirty="0"/>
          </a:p>
        </p:txBody>
      </p:sp>
      <p:sp>
        <p:nvSpPr>
          <p:cNvPr id="36" name="Pie 35"/>
          <p:cNvSpPr/>
          <p:nvPr/>
        </p:nvSpPr>
        <p:spPr>
          <a:xfrm rot="10800000">
            <a:off x="2034000" y="2034000"/>
            <a:ext cx="4212000" cy="4212000"/>
          </a:xfrm>
          <a:prstGeom prst="pie">
            <a:avLst>
              <a:gd name="adj1" fmla="val 0"/>
              <a:gd name="adj2" fmla="val 10817613"/>
            </a:avLst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068000" y="40680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7977336" y="3649359"/>
            <a:ext cx="288032" cy="2485395"/>
            <a:chOff x="7977336" y="3649359"/>
            <a:chExt cx="288032" cy="2485395"/>
          </a:xfrm>
        </p:grpSpPr>
        <p:sp>
          <p:nvSpPr>
            <p:cNvPr id="40" name="Isosceles Triangle 39"/>
            <p:cNvSpPr/>
            <p:nvPr/>
          </p:nvSpPr>
          <p:spPr>
            <a:xfrm>
              <a:off x="8048495" y="3649359"/>
              <a:ext cx="145714" cy="221204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7977336" y="5805264"/>
              <a:ext cx="288032" cy="3294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770273" y="3676679"/>
            <a:ext cx="288032" cy="2445730"/>
            <a:chOff x="8770273" y="3676679"/>
            <a:chExt cx="288032" cy="2445730"/>
          </a:xfrm>
        </p:grpSpPr>
        <p:sp>
          <p:nvSpPr>
            <p:cNvPr id="42" name="Isosceles Triangle 41"/>
            <p:cNvSpPr/>
            <p:nvPr/>
          </p:nvSpPr>
          <p:spPr>
            <a:xfrm>
              <a:off x="8841432" y="3676679"/>
              <a:ext cx="144016" cy="832441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Isosceles Triangle 42"/>
            <p:cNvSpPr/>
            <p:nvPr/>
          </p:nvSpPr>
          <p:spPr>
            <a:xfrm flipV="1">
              <a:off x="8844775" y="4515758"/>
              <a:ext cx="139028" cy="1565498"/>
            </a:xfrm>
            <a:prstGeom prst="triangl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8770273" y="5792919"/>
              <a:ext cx="288032" cy="3294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988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8067836"/>
              </p:ext>
            </p:extLst>
          </p:nvPr>
        </p:nvGraphicFramePr>
        <p:xfrm>
          <a:off x="1223361" y="777488"/>
          <a:ext cx="7614067" cy="5394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9512" y="34646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16899" y="29786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476895" y="25098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23484" y="20652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075143" y="16785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494301" y="13688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993435" y="11603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490783" y="10360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027919" y="10408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24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527577" y="11358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26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011648" y="13421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28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437969" y="1643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800884" y="20241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32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056605" y="25012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34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219588" y="29935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36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265957" y="347464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38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4845729" y="3598808"/>
            <a:ext cx="18466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7977336" y="3649359"/>
            <a:ext cx="288032" cy="2485395"/>
            <a:chOff x="7977336" y="3649359"/>
            <a:chExt cx="288032" cy="2485395"/>
          </a:xfrm>
        </p:grpSpPr>
        <p:sp>
          <p:nvSpPr>
            <p:cNvPr id="26" name="Isosceles Triangle 25"/>
            <p:cNvSpPr/>
            <p:nvPr/>
          </p:nvSpPr>
          <p:spPr>
            <a:xfrm>
              <a:off x="8048495" y="3649359"/>
              <a:ext cx="145714" cy="221204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7977336" y="5805264"/>
              <a:ext cx="288032" cy="3294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770273" y="3676679"/>
            <a:ext cx="288032" cy="2445730"/>
            <a:chOff x="8770273" y="3676679"/>
            <a:chExt cx="288032" cy="2445730"/>
          </a:xfrm>
        </p:grpSpPr>
        <p:sp>
          <p:nvSpPr>
            <p:cNvPr id="29" name="Isosceles Triangle 28"/>
            <p:cNvSpPr/>
            <p:nvPr/>
          </p:nvSpPr>
          <p:spPr>
            <a:xfrm>
              <a:off x="8841432" y="3676679"/>
              <a:ext cx="144016" cy="832441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Isosceles Triangle 29"/>
            <p:cNvSpPr/>
            <p:nvPr/>
          </p:nvSpPr>
          <p:spPr>
            <a:xfrm flipV="1">
              <a:off x="8844775" y="4515758"/>
              <a:ext cx="139028" cy="1565498"/>
            </a:xfrm>
            <a:prstGeom prst="triangle">
              <a:avLst/>
            </a:prstGeom>
            <a:solidFill>
              <a:schemeClr val="tx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8770273" y="5792919"/>
              <a:ext cx="288032" cy="3294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5835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36</Words>
  <Application>Microsoft Office PowerPoint</Application>
  <PresentationFormat>A4 Paper (210x297 mm)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robert</cp:lastModifiedBy>
  <cp:revision>15</cp:revision>
  <cp:lastPrinted>2018-07-25T21:10:02Z</cp:lastPrinted>
  <dcterms:created xsi:type="dcterms:W3CDTF">2018-07-13T20:30:32Z</dcterms:created>
  <dcterms:modified xsi:type="dcterms:W3CDTF">2018-07-26T10:15:08Z</dcterms:modified>
</cp:coreProperties>
</file>