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C9EB-CB92-44AE-9714-45536B0C7D8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E7B4-EB74-40F2-B05F-A0E129B06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3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C9EB-CB92-44AE-9714-45536B0C7D8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E7B4-EB74-40F2-B05F-A0E129B06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82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C9EB-CB92-44AE-9714-45536B0C7D8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E7B4-EB74-40F2-B05F-A0E129B06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8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C9EB-CB92-44AE-9714-45536B0C7D8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E7B4-EB74-40F2-B05F-A0E129B06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C9EB-CB92-44AE-9714-45536B0C7D8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E7B4-EB74-40F2-B05F-A0E129B06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7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C9EB-CB92-44AE-9714-45536B0C7D8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E7B4-EB74-40F2-B05F-A0E129B06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C9EB-CB92-44AE-9714-45536B0C7D8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E7B4-EB74-40F2-B05F-A0E129B06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C9EB-CB92-44AE-9714-45536B0C7D8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E7B4-EB74-40F2-B05F-A0E129B06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8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C9EB-CB92-44AE-9714-45536B0C7D8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E7B4-EB74-40F2-B05F-A0E129B06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38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C9EB-CB92-44AE-9714-45536B0C7D8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E7B4-EB74-40F2-B05F-A0E129B06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8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C9EB-CB92-44AE-9714-45536B0C7D8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E7B4-EB74-40F2-B05F-A0E129B06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4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6C9EB-CB92-44AE-9714-45536B0C7D8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AE7B4-EB74-40F2-B05F-A0E129B06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9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266" y="1045522"/>
            <a:ext cx="6096851" cy="3429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124691"/>
            <a:ext cx="766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to use this presentation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033164" y="6152093"/>
            <a:ext cx="411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Use next page </a:t>
            </a:r>
            <a:r>
              <a:rPr 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72724" y="971814"/>
            <a:ext cx="3408218" cy="2909455"/>
          </a:xfrm>
          <a:prstGeom prst="rightArrow">
            <a:avLst>
              <a:gd name="adj1" fmla="val 50000"/>
              <a:gd name="adj2" fmla="val 324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large picture is to show the details(there is not much details in this project but it helps)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20982313">
            <a:off x="1254753" y="3462185"/>
            <a:ext cx="4652378" cy="237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picture  is supposed to be the same size as the final duo would be (it is easier to change the zoom so every thing changes at the s me rate)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431193" y="1787697"/>
            <a:ext cx="4059383" cy="32613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6179127" y="4651035"/>
            <a:ext cx="2369553" cy="20242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 shapes in the circle are the same size</a:t>
            </a:r>
            <a:endParaRPr lang="en-US" dirty="0"/>
          </a:p>
        </p:txBody>
      </p:sp>
      <p:sp>
        <p:nvSpPr>
          <p:cNvPr id="16" name="Left Arrow 15"/>
          <p:cNvSpPr/>
          <p:nvPr/>
        </p:nvSpPr>
        <p:spPr>
          <a:xfrm>
            <a:off x="8901545" y="1606268"/>
            <a:ext cx="3290455" cy="25113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 neon picture is to make drawing on tracing paper easier  when it is dark in the work place</a:t>
            </a: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6186691" y="26232"/>
            <a:ext cx="2209589" cy="17323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Used just for </a:t>
            </a:r>
            <a:r>
              <a:rPr lang="en-US" dirty="0" err="1" smtClean="0"/>
              <a:t>measurenents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3345" y="5999018"/>
            <a:ext cx="3137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slide is just instructions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021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896" y="4630332"/>
            <a:ext cx="7427104" cy="24856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0" smoothness="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7495" t="11471" r="71731" b="55281"/>
          <a:stretch/>
        </p:blipFill>
        <p:spPr>
          <a:xfrm>
            <a:off x="9586495" y="2421773"/>
            <a:ext cx="1680882" cy="15911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7181" t="12829" r="73662" b="57755"/>
          <a:stretch/>
        </p:blipFill>
        <p:spPr>
          <a:xfrm>
            <a:off x="128010" y="55555"/>
            <a:ext cx="5520075" cy="501300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901772" y="1584959"/>
            <a:ext cx="1730749" cy="2598169"/>
            <a:chOff x="5499847" y="1073578"/>
            <a:chExt cx="1730749" cy="2598169"/>
          </a:xfrm>
        </p:grpSpPr>
        <p:sp>
          <p:nvSpPr>
            <p:cNvPr id="6" name="Oval 5"/>
            <p:cNvSpPr/>
            <p:nvPr/>
          </p:nvSpPr>
          <p:spPr>
            <a:xfrm>
              <a:off x="5499847" y="2340489"/>
              <a:ext cx="1707776" cy="1331258"/>
            </a:xfrm>
            <a:prstGeom prst="ellipse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6212541" y="1559859"/>
              <a:ext cx="282388" cy="1602365"/>
            </a:xfrm>
            <a:custGeom>
              <a:avLst/>
              <a:gdLst>
                <a:gd name="connsiteX0" fmla="*/ 0 w 282388"/>
                <a:gd name="connsiteY0" fmla="*/ 1169894 h 1602365"/>
                <a:gd name="connsiteX1" fmla="*/ 67235 w 282388"/>
                <a:gd name="connsiteY1" fmla="*/ 1156447 h 1602365"/>
                <a:gd name="connsiteX2" fmla="*/ 161365 w 282388"/>
                <a:gd name="connsiteY2" fmla="*/ 1210235 h 1602365"/>
                <a:gd name="connsiteX3" fmla="*/ 201706 w 282388"/>
                <a:gd name="connsiteY3" fmla="*/ 1237129 h 1602365"/>
                <a:gd name="connsiteX4" fmla="*/ 228600 w 282388"/>
                <a:gd name="connsiteY4" fmla="*/ 1290917 h 1602365"/>
                <a:gd name="connsiteX5" fmla="*/ 255494 w 282388"/>
                <a:gd name="connsiteY5" fmla="*/ 1331259 h 1602365"/>
                <a:gd name="connsiteX6" fmla="*/ 282388 w 282388"/>
                <a:gd name="connsiteY6" fmla="*/ 1425388 h 1602365"/>
                <a:gd name="connsiteX7" fmla="*/ 268941 w 282388"/>
                <a:gd name="connsiteY7" fmla="*/ 1559859 h 1602365"/>
                <a:gd name="connsiteX8" fmla="*/ 255494 w 282388"/>
                <a:gd name="connsiteY8" fmla="*/ 1600200 h 1602365"/>
                <a:gd name="connsiteX9" fmla="*/ 107577 w 282388"/>
                <a:gd name="connsiteY9" fmla="*/ 1586753 h 1602365"/>
                <a:gd name="connsiteX10" fmla="*/ 67235 w 282388"/>
                <a:gd name="connsiteY10" fmla="*/ 1546412 h 1602365"/>
                <a:gd name="connsiteX11" fmla="*/ 40341 w 282388"/>
                <a:gd name="connsiteY11" fmla="*/ 1465729 h 1602365"/>
                <a:gd name="connsiteX12" fmla="*/ 53788 w 282388"/>
                <a:gd name="connsiteY12" fmla="*/ 1223682 h 1602365"/>
                <a:gd name="connsiteX13" fmla="*/ 107577 w 282388"/>
                <a:gd name="connsiteY13" fmla="*/ 1237129 h 1602365"/>
                <a:gd name="connsiteX14" fmla="*/ 121024 w 282388"/>
                <a:gd name="connsiteY14" fmla="*/ 1196788 h 1602365"/>
                <a:gd name="connsiteX15" fmla="*/ 147918 w 282388"/>
                <a:gd name="connsiteY15" fmla="*/ 349623 h 1602365"/>
                <a:gd name="connsiteX16" fmla="*/ 161365 w 282388"/>
                <a:gd name="connsiteY16" fmla="*/ 268941 h 1602365"/>
                <a:gd name="connsiteX17" fmla="*/ 188259 w 282388"/>
                <a:gd name="connsiteY17" fmla="*/ 174812 h 1602365"/>
                <a:gd name="connsiteX18" fmla="*/ 201706 w 282388"/>
                <a:gd name="connsiteY18" fmla="*/ 0 h 160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2388" h="1602365">
                  <a:moveTo>
                    <a:pt x="0" y="1169894"/>
                  </a:moveTo>
                  <a:cubicBezTo>
                    <a:pt x="22412" y="1165412"/>
                    <a:pt x="44379" y="1156447"/>
                    <a:pt x="67235" y="1156447"/>
                  </a:cubicBezTo>
                  <a:cubicBezTo>
                    <a:pt x="128183" y="1156447"/>
                    <a:pt x="119573" y="1175408"/>
                    <a:pt x="161365" y="1210235"/>
                  </a:cubicBezTo>
                  <a:cubicBezTo>
                    <a:pt x="173780" y="1220581"/>
                    <a:pt x="188259" y="1228164"/>
                    <a:pt x="201706" y="1237129"/>
                  </a:cubicBezTo>
                  <a:cubicBezTo>
                    <a:pt x="210671" y="1255058"/>
                    <a:pt x="218655" y="1273512"/>
                    <a:pt x="228600" y="1290917"/>
                  </a:cubicBezTo>
                  <a:cubicBezTo>
                    <a:pt x="236618" y="1304949"/>
                    <a:pt x="248266" y="1316804"/>
                    <a:pt x="255494" y="1331259"/>
                  </a:cubicBezTo>
                  <a:cubicBezTo>
                    <a:pt x="265140" y="1350551"/>
                    <a:pt x="278079" y="1408154"/>
                    <a:pt x="282388" y="1425388"/>
                  </a:cubicBezTo>
                  <a:cubicBezTo>
                    <a:pt x="277906" y="1470212"/>
                    <a:pt x="275791" y="1515336"/>
                    <a:pt x="268941" y="1559859"/>
                  </a:cubicBezTo>
                  <a:cubicBezTo>
                    <a:pt x="266786" y="1573869"/>
                    <a:pt x="269476" y="1597870"/>
                    <a:pt x="255494" y="1600200"/>
                  </a:cubicBezTo>
                  <a:cubicBezTo>
                    <a:pt x="206659" y="1608339"/>
                    <a:pt x="156883" y="1591235"/>
                    <a:pt x="107577" y="1586753"/>
                  </a:cubicBezTo>
                  <a:cubicBezTo>
                    <a:pt x="94130" y="1573306"/>
                    <a:pt x="76471" y="1563036"/>
                    <a:pt x="67235" y="1546412"/>
                  </a:cubicBezTo>
                  <a:cubicBezTo>
                    <a:pt x="53467" y="1521630"/>
                    <a:pt x="40341" y="1465729"/>
                    <a:pt x="40341" y="1465729"/>
                  </a:cubicBezTo>
                  <a:cubicBezTo>
                    <a:pt x="44823" y="1385047"/>
                    <a:pt x="30987" y="1301205"/>
                    <a:pt x="53788" y="1223682"/>
                  </a:cubicBezTo>
                  <a:cubicBezTo>
                    <a:pt x="59003" y="1205952"/>
                    <a:pt x="90417" y="1243993"/>
                    <a:pt x="107577" y="1237129"/>
                  </a:cubicBezTo>
                  <a:cubicBezTo>
                    <a:pt x="120738" y="1231865"/>
                    <a:pt x="116542" y="1210235"/>
                    <a:pt x="121024" y="1196788"/>
                  </a:cubicBezTo>
                  <a:cubicBezTo>
                    <a:pt x="124993" y="1026104"/>
                    <a:pt x="130228" y="579600"/>
                    <a:pt x="147918" y="349623"/>
                  </a:cubicBezTo>
                  <a:cubicBezTo>
                    <a:pt x="150009" y="322438"/>
                    <a:pt x="155450" y="295557"/>
                    <a:pt x="161365" y="268941"/>
                  </a:cubicBezTo>
                  <a:cubicBezTo>
                    <a:pt x="212627" y="38264"/>
                    <a:pt x="129690" y="467659"/>
                    <a:pt x="188259" y="174812"/>
                  </a:cubicBezTo>
                  <a:cubicBezTo>
                    <a:pt x="206864" y="81785"/>
                    <a:pt x="201706" y="99983"/>
                    <a:pt x="20170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126" b="89976" l="7429" r="90000">
                          <a14:foregroundMark x1="12143" y1="34179" x2="12143" y2="34179"/>
                          <a14:foregroundMark x1="22429" y1="34058" x2="22429" y2="34058"/>
                          <a14:foregroundMark x1="18857" y1="41184" x2="18857" y2="41184"/>
                          <a14:foregroundMark x1="20286" y1="40821" x2="20286" y2="40821"/>
                          <a14:foregroundMark x1="13286" y1="40942" x2="20929" y2="40942"/>
                          <a14:foregroundMark x1="21429" y1="40459" x2="21429" y2="40459"/>
                        </a14:backgroundRemoval>
                      </a14:imgEffect>
                    </a14:imgLayer>
                  </a14:imgProps>
                </a:ext>
              </a:extLst>
            </a:blip>
            <a:srcRect l="7495" t="11471" r="71731" b="55281"/>
            <a:stretch/>
          </p:blipFill>
          <p:spPr>
            <a:xfrm>
              <a:off x="5549714" y="1073578"/>
              <a:ext cx="1680882" cy="1591127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5943600" y="1976718"/>
              <a:ext cx="134471" cy="1479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6647327" y="2008095"/>
              <a:ext cx="134471" cy="1479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7060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98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 Darweesh</dc:creator>
  <cp:lastModifiedBy>Amr Darweesh</cp:lastModifiedBy>
  <cp:revision>4</cp:revision>
  <dcterms:created xsi:type="dcterms:W3CDTF">2020-04-06T16:49:32Z</dcterms:created>
  <dcterms:modified xsi:type="dcterms:W3CDTF">2020-04-06T17:57:42Z</dcterms:modified>
</cp:coreProperties>
</file>