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43"/>
    <p:restoredTop sz="94556"/>
  </p:normalViewPr>
  <p:slideViewPr>
    <p:cSldViewPr snapToGrid="0" snapToObjects="1">
      <p:cViewPr>
        <p:scale>
          <a:sx n="79" d="100"/>
          <a:sy n="79" d="100"/>
        </p:scale>
        <p:origin x="236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EF2A-BA8E-F04F-A731-4EF6F5A8026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3CE8-F9F9-F640-9D7C-2DD3EA63F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96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EF2A-BA8E-F04F-A731-4EF6F5A8026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3CE8-F9F9-F640-9D7C-2DD3EA63F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0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EF2A-BA8E-F04F-A731-4EF6F5A8026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3CE8-F9F9-F640-9D7C-2DD3EA63F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3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EF2A-BA8E-F04F-A731-4EF6F5A8026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3CE8-F9F9-F640-9D7C-2DD3EA63F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1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EF2A-BA8E-F04F-A731-4EF6F5A8026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3CE8-F9F9-F640-9D7C-2DD3EA63F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0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EF2A-BA8E-F04F-A731-4EF6F5A8026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3CE8-F9F9-F640-9D7C-2DD3EA63F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23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EF2A-BA8E-F04F-A731-4EF6F5A8026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3CE8-F9F9-F640-9D7C-2DD3EA63F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15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EF2A-BA8E-F04F-A731-4EF6F5A8026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3CE8-F9F9-F640-9D7C-2DD3EA63F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4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EF2A-BA8E-F04F-A731-4EF6F5A8026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3CE8-F9F9-F640-9D7C-2DD3EA63F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4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EF2A-BA8E-F04F-A731-4EF6F5A8026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3CE8-F9F9-F640-9D7C-2DD3EA63F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43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EF2A-BA8E-F04F-A731-4EF6F5A8026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3CE8-F9F9-F640-9D7C-2DD3EA63F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321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EF2A-BA8E-F04F-A731-4EF6F5A8026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F3CE8-F9F9-F640-9D7C-2DD3EA63F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2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riangle 29">
            <a:extLst>
              <a:ext uri="{FF2B5EF4-FFF2-40B4-BE49-F238E27FC236}">
                <a16:creationId xmlns:a16="http://schemas.microsoft.com/office/drawing/2014/main" id="{2C471D97-6A26-B54F-9261-4645481CBB0D}"/>
              </a:ext>
            </a:extLst>
          </p:cNvPr>
          <p:cNvSpPr/>
          <p:nvPr/>
        </p:nvSpPr>
        <p:spPr>
          <a:xfrm rot="5400000">
            <a:off x="2403121" y="2182758"/>
            <a:ext cx="1371600" cy="1371600"/>
          </a:xfrm>
          <a:prstGeom prst="triangle">
            <a:avLst>
              <a:gd name="adj" fmla="val 48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112" tIns="67056" rIns="134112" bIns="6705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4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129B11-4AA3-1C4E-A41F-18177E16D7DC}"/>
              </a:ext>
            </a:extLst>
          </p:cNvPr>
          <p:cNvSpPr txBox="1"/>
          <p:nvPr/>
        </p:nvSpPr>
        <p:spPr>
          <a:xfrm>
            <a:off x="2331998" y="2539653"/>
            <a:ext cx="13716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Pressurized</a:t>
            </a:r>
          </a:p>
          <a:p>
            <a:r>
              <a:rPr lang="en-US" sz="1400" dirty="0">
                <a:solidFill>
                  <a:schemeClr val="bg1"/>
                </a:solidFill>
              </a:rPr>
              <a:t>Under </a:t>
            </a:r>
          </a:p>
          <a:p>
            <a:r>
              <a:rPr lang="en-US" sz="1400" dirty="0">
                <a:solidFill>
                  <a:schemeClr val="bg1"/>
                </a:solidFill>
              </a:rPr>
              <a:t>Pressure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8D2DB44-1695-6E49-9788-AEB2115A61AA}"/>
              </a:ext>
            </a:extLst>
          </p:cNvPr>
          <p:cNvSpPr txBox="1"/>
          <p:nvPr/>
        </p:nvSpPr>
        <p:spPr>
          <a:xfrm rot="5400000">
            <a:off x="1854026" y="4592678"/>
            <a:ext cx="1763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Pressurized</a:t>
            </a:r>
          </a:p>
          <a:p>
            <a:r>
              <a:rPr lang="en-US" sz="2400" dirty="0">
                <a:solidFill>
                  <a:schemeClr val="bg1"/>
                </a:solidFill>
              </a:rPr>
              <a:t>Under </a:t>
            </a:r>
          </a:p>
          <a:p>
            <a:r>
              <a:rPr lang="en-US" sz="2400" dirty="0">
                <a:solidFill>
                  <a:schemeClr val="bg1"/>
                </a:solidFill>
              </a:rPr>
              <a:t>Pressure</a:t>
            </a:r>
          </a:p>
        </p:txBody>
      </p:sp>
      <p:sp>
        <p:nvSpPr>
          <p:cNvPr id="51" name="Triangle 50">
            <a:extLst>
              <a:ext uri="{FF2B5EF4-FFF2-40B4-BE49-F238E27FC236}">
                <a16:creationId xmlns:a16="http://schemas.microsoft.com/office/drawing/2014/main" id="{C950F937-67C2-944F-9E81-0F9FD924CF9D}"/>
              </a:ext>
            </a:extLst>
          </p:cNvPr>
          <p:cNvSpPr/>
          <p:nvPr/>
        </p:nvSpPr>
        <p:spPr>
          <a:xfrm rot="16200000">
            <a:off x="1031520" y="2182758"/>
            <a:ext cx="1371600" cy="1371600"/>
          </a:xfrm>
          <a:prstGeom prst="triangle">
            <a:avLst>
              <a:gd name="adj" fmla="val 48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112" tIns="67056" rIns="134112" bIns="6705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4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AD3C6F2-E454-A344-B125-1DB04728414D}"/>
              </a:ext>
            </a:extLst>
          </p:cNvPr>
          <p:cNvSpPr txBox="1"/>
          <p:nvPr/>
        </p:nvSpPr>
        <p:spPr>
          <a:xfrm>
            <a:off x="1475232" y="2539652"/>
            <a:ext cx="13716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Pressurized</a:t>
            </a:r>
          </a:p>
          <a:p>
            <a:r>
              <a:rPr lang="en-US" sz="1400" dirty="0">
                <a:solidFill>
                  <a:schemeClr val="bg1"/>
                </a:solidFill>
              </a:rPr>
              <a:t>Under </a:t>
            </a:r>
          </a:p>
          <a:p>
            <a:r>
              <a:rPr lang="en-US" sz="1400" dirty="0">
                <a:solidFill>
                  <a:schemeClr val="bg1"/>
                </a:solidFill>
              </a:rPr>
              <a:t>Pressure</a:t>
            </a:r>
          </a:p>
        </p:txBody>
      </p:sp>
      <p:sp>
        <p:nvSpPr>
          <p:cNvPr id="53" name="Triangle 52">
            <a:extLst>
              <a:ext uri="{FF2B5EF4-FFF2-40B4-BE49-F238E27FC236}">
                <a16:creationId xmlns:a16="http://schemas.microsoft.com/office/drawing/2014/main" id="{A4EFCD6A-B4E9-BA49-B4EA-5E06DCCA1781}"/>
              </a:ext>
            </a:extLst>
          </p:cNvPr>
          <p:cNvSpPr/>
          <p:nvPr/>
        </p:nvSpPr>
        <p:spPr>
          <a:xfrm rot="5400000">
            <a:off x="2332001" y="3911253"/>
            <a:ext cx="1371600" cy="1371600"/>
          </a:xfrm>
          <a:prstGeom prst="triangle">
            <a:avLst>
              <a:gd name="adj" fmla="val 48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112" tIns="67056" rIns="134112" bIns="6705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4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45A7D8F-DAE3-2D4B-8D5B-265A4EB39F91}"/>
              </a:ext>
            </a:extLst>
          </p:cNvPr>
          <p:cNvSpPr txBox="1"/>
          <p:nvPr/>
        </p:nvSpPr>
        <p:spPr>
          <a:xfrm>
            <a:off x="2260878" y="4268148"/>
            <a:ext cx="13716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Pressurized</a:t>
            </a:r>
          </a:p>
          <a:p>
            <a:r>
              <a:rPr lang="en-US" sz="1400" dirty="0">
                <a:solidFill>
                  <a:schemeClr val="bg1"/>
                </a:solidFill>
              </a:rPr>
              <a:t>Under </a:t>
            </a:r>
          </a:p>
          <a:p>
            <a:r>
              <a:rPr lang="en-US" sz="1400" dirty="0">
                <a:solidFill>
                  <a:schemeClr val="bg1"/>
                </a:solidFill>
              </a:rPr>
              <a:t>Pressure</a:t>
            </a:r>
          </a:p>
        </p:txBody>
      </p:sp>
      <p:sp>
        <p:nvSpPr>
          <p:cNvPr id="55" name="Triangle 54">
            <a:extLst>
              <a:ext uri="{FF2B5EF4-FFF2-40B4-BE49-F238E27FC236}">
                <a16:creationId xmlns:a16="http://schemas.microsoft.com/office/drawing/2014/main" id="{4444FF4A-1CCB-7043-8E89-93E4E5677151}"/>
              </a:ext>
            </a:extLst>
          </p:cNvPr>
          <p:cNvSpPr/>
          <p:nvPr/>
        </p:nvSpPr>
        <p:spPr>
          <a:xfrm rot="16200000">
            <a:off x="960400" y="3911253"/>
            <a:ext cx="1371600" cy="1371600"/>
          </a:xfrm>
          <a:prstGeom prst="triangle">
            <a:avLst>
              <a:gd name="adj" fmla="val 48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112" tIns="67056" rIns="134112" bIns="6705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4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7021F6C-2C63-BA47-92D1-7ACCA10BF5C0}"/>
              </a:ext>
            </a:extLst>
          </p:cNvPr>
          <p:cNvSpPr txBox="1"/>
          <p:nvPr/>
        </p:nvSpPr>
        <p:spPr>
          <a:xfrm>
            <a:off x="1404112" y="4268147"/>
            <a:ext cx="13716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Pressurized</a:t>
            </a:r>
          </a:p>
          <a:p>
            <a:r>
              <a:rPr lang="en-US" sz="1400" dirty="0">
                <a:solidFill>
                  <a:schemeClr val="bg1"/>
                </a:solidFill>
              </a:rPr>
              <a:t>Under </a:t>
            </a:r>
          </a:p>
          <a:p>
            <a:r>
              <a:rPr lang="en-US" sz="1400" dirty="0">
                <a:solidFill>
                  <a:schemeClr val="bg1"/>
                </a:solidFill>
              </a:rPr>
              <a:t>Pressure</a:t>
            </a:r>
          </a:p>
        </p:txBody>
      </p:sp>
      <p:sp>
        <p:nvSpPr>
          <p:cNvPr id="57" name="Triangle 56">
            <a:extLst>
              <a:ext uri="{FF2B5EF4-FFF2-40B4-BE49-F238E27FC236}">
                <a16:creationId xmlns:a16="http://schemas.microsoft.com/office/drawing/2014/main" id="{50DE7C3E-F42D-824C-8CFB-4F257C675DEA}"/>
              </a:ext>
            </a:extLst>
          </p:cNvPr>
          <p:cNvSpPr/>
          <p:nvPr/>
        </p:nvSpPr>
        <p:spPr>
          <a:xfrm rot="5400000">
            <a:off x="2403121" y="5818243"/>
            <a:ext cx="1371600" cy="1371600"/>
          </a:xfrm>
          <a:prstGeom prst="triangle">
            <a:avLst>
              <a:gd name="adj" fmla="val 48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112" tIns="67056" rIns="134112" bIns="6705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4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0F9CC4E-F42B-494E-BA94-C7842869D6B5}"/>
              </a:ext>
            </a:extLst>
          </p:cNvPr>
          <p:cNvSpPr txBox="1"/>
          <p:nvPr/>
        </p:nvSpPr>
        <p:spPr>
          <a:xfrm>
            <a:off x="2331998" y="6175138"/>
            <a:ext cx="13716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Pressurized</a:t>
            </a:r>
          </a:p>
          <a:p>
            <a:r>
              <a:rPr lang="en-US" sz="1400" dirty="0">
                <a:solidFill>
                  <a:schemeClr val="bg1"/>
                </a:solidFill>
              </a:rPr>
              <a:t>Under </a:t>
            </a:r>
          </a:p>
          <a:p>
            <a:r>
              <a:rPr lang="en-US" sz="1400" dirty="0">
                <a:solidFill>
                  <a:schemeClr val="bg1"/>
                </a:solidFill>
              </a:rPr>
              <a:t>Pressure</a:t>
            </a:r>
          </a:p>
        </p:txBody>
      </p:sp>
      <p:sp>
        <p:nvSpPr>
          <p:cNvPr id="59" name="Triangle 58">
            <a:extLst>
              <a:ext uri="{FF2B5EF4-FFF2-40B4-BE49-F238E27FC236}">
                <a16:creationId xmlns:a16="http://schemas.microsoft.com/office/drawing/2014/main" id="{F9F4484E-FF05-C840-9A4B-1E920AE1AFD4}"/>
              </a:ext>
            </a:extLst>
          </p:cNvPr>
          <p:cNvSpPr/>
          <p:nvPr/>
        </p:nvSpPr>
        <p:spPr>
          <a:xfrm rot="16200000">
            <a:off x="1031520" y="5818243"/>
            <a:ext cx="1371600" cy="1371600"/>
          </a:xfrm>
          <a:prstGeom prst="triangle">
            <a:avLst>
              <a:gd name="adj" fmla="val 48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112" tIns="67056" rIns="134112" bIns="6705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4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9A01B93-7E37-A145-ACA4-D630CB047E8B}"/>
              </a:ext>
            </a:extLst>
          </p:cNvPr>
          <p:cNvSpPr txBox="1"/>
          <p:nvPr/>
        </p:nvSpPr>
        <p:spPr>
          <a:xfrm>
            <a:off x="1475232" y="6175137"/>
            <a:ext cx="13716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Pressurized</a:t>
            </a:r>
          </a:p>
          <a:p>
            <a:r>
              <a:rPr lang="en-US" sz="1400" dirty="0">
                <a:solidFill>
                  <a:schemeClr val="bg1"/>
                </a:solidFill>
              </a:rPr>
              <a:t>Under </a:t>
            </a:r>
          </a:p>
          <a:p>
            <a:r>
              <a:rPr lang="en-US" sz="1400" dirty="0">
                <a:solidFill>
                  <a:schemeClr val="bg1"/>
                </a:solidFill>
              </a:rPr>
              <a:t>Pressure</a:t>
            </a:r>
          </a:p>
        </p:txBody>
      </p:sp>
      <p:sp>
        <p:nvSpPr>
          <p:cNvPr id="61" name="Triangle 60">
            <a:extLst>
              <a:ext uri="{FF2B5EF4-FFF2-40B4-BE49-F238E27FC236}">
                <a16:creationId xmlns:a16="http://schemas.microsoft.com/office/drawing/2014/main" id="{5A7F0E6B-34F4-A64D-B3CF-A6751B7175B2}"/>
              </a:ext>
            </a:extLst>
          </p:cNvPr>
          <p:cNvSpPr/>
          <p:nvPr/>
        </p:nvSpPr>
        <p:spPr>
          <a:xfrm rot="5400000">
            <a:off x="5346180" y="2939706"/>
            <a:ext cx="1371600" cy="1371600"/>
          </a:xfrm>
          <a:prstGeom prst="triangle">
            <a:avLst>
              <a:gd name="adj" fmla="val 48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112" tIns="67056" rIns="134112" bIns="6705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4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39814E1-5ECD-C14A-9CB5-D316F8033EBB}"/>
              </a:ext>
            </a:extLst>
          </p:cNvPr>
          <p:cNvSpPr txBox="1"/>
          <p:nvPr/>
        </p:nvSpPr>
        <p:spPr>
          <a:xfrm>
            <a:off x="5275057" y="3296601"/>
            <a:ext cx="13716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Pressurized</a:t>
            </a:r>
          </a:p>
          <a:p>
            <a:r>
              <a:rPr lang="en-US" sz="1400" dirty="0">
                <a:solidFill>
                  <a:schemeClr val="bg1"/>
                </a:solidFill>
              </a:rPr>
              <a:t>Under </a:t>
            </a:r>
          </a:p>
          <a:p>
            <a:r>
              <a:rPr lang="en-US" sz="1400" dirty="0">
                <a:solidFill>
                  <a:schemeClr val="bg1"/>
                </a:solidFill>
              </a:rPr>
              <a:t>Pressure</a:t>
            </a:r>
          </a:p>
        </p:txBody>
      </p:sp>
      <p:sp>
        <p:nvSpPr>
          <p:cNvPr id="63" name="Triangle 62">
            <a:extLst>
              <a:ext uri="{FF2B5EF4-FFF2-40B4-BE49-F238E27FC236}">
                <a16:creationId xmlns:a16="http://schemas.microsoft.com/office/drawing/2014/main" id="{BB24965A-5A1C-894C-A143-21D99806C633}"/>
              </a:ext>
            </a:extLst>
          </p:cNvPr>
          <p:cNvSpPr/>
          <p:nvPr/>
        </p:nvSpPr>
        <p:spPr>
          <a:xfrm rot="16200000">
            <a:off x="3974579" y="2939706"/>
            <a:ext cx="1371600" cy="1371600"/>
          </a:xfrm>
          <a:prstGeom prst="triangle">
            <a:avLst>
              <a:gd name="adj" fmla="val 48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112" tIns="67056" rIns="134112" bIns="6705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4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98F1FE4-5F27-0B41-A712-F8772408FF40}"/>
              </a:ext>
            </a:extLst>
          </p:cNvPr>
          <p:cNvSpPr txBox="1"/>
          <p:nvPr/>
        </p:nvSpPr>
        <p:spPr>
          <a:xfrm>
            <a:off x="4418291" y="3296600"/>
            <a:ext cx="13716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Pressurized</a:t>
            </a:r>
          </a:p>
          <a:p>
            <a:r>
              <a:rPr lang="en-US" sz="1400" dirty="0">
                <a:solidFill>
                  <a:schemeClr val="bg1"/>
                </a:solidFill>
              </a:rPr>
              <a:t>Under </a:t>
            </a:r>
          </a:p>
          <a:p>
            <a:r>
              <a:rPr lang="en-US" sz="1400" dirty="0">
                <a:solidFill>
                  <a:schemeClr val="bg1"/>
                </a:solidFill>
              </a:rPr>
              <a:t>Pressure</a:t>
            </a:r>
          </a:p>
        </p:txBody>
      </p:sp>
      <p:sp>
        <p:nvSpPr>
          <p:cNvPr id="65" name="Triangle 64">
            <a:extLst>
              <a:ext uri="{FF2B5EF4-FFF2-40B4-BE49-F238E27FC236}">
                <a16:creationId xmlns:a16="http://schemas.microsoft.com/office/drawing/2014/main" id="{8F8F7FD2-65A4-EA4D-9A41-49A2BCB45E68}"/>
              </a:ext>
            </a:extLst>
          </p:cNvPr>
          <p:cNvSpPr/>
          <p:nvPr/>
        </p:nvSpPr>
        <p:spPr>
          <a:xfrm rot="5400000">
            <a:off x="5050155" y="1032716"/>
            <a:ext cx="1371600" cy="1371600"/>
          </a:xfrm>
          <a:prstGeom prst="triangle">
            <a:avLst>
              <a:gd name="adj" fmla="val 48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112" tIns="67056" rIns="134112" bIns="6705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4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59FFEE7-0CF6-F24E-836B-DF25C7123131}"/>
              </a:ext>
            </a:extLst>
          </p:cNvPr>
          <p:cNvSpPr txBox="1"/>
          <p:nvPr/>
        </p:nvSpPr>
        <p:spPr>
          <a:xfrm>
            <a:off x="4979032" y="1389611"/>
            <a:ext cx="13716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Pressurized</a:t>
            </a:r>
          </a:p>
          <a:p>
            <a:r>
              <a:rPr lang="en-US" sz="1400" dirty="0">
                <a:solidFill>
                  <a:schemeClr val="bg1"/>
                </a:solidFill>
              </a:rPr>
              <a:t>Under </a:t>
            </a:r>
          </a:p>
          <a:p>
            <a:r>
              <a:rPr lang="en-US" sz="1400" dirty="0">
                <a:solidFill>
                  <a:schemeClr val="bg1"/>
                </a:solidFill>
              </a:rPr>
              <a:t>Pressure</a:t>
            </a:r>
          </a:p>
        </p:txBody>
      </p:sp>
      <p:sp>
        <p:nvSpPr>
          <p:cNvPr id="67" name="Triangle 66">
            <a:extLst>
              <a:ext uri="{FF2B5EF4-FFF2-40B4-BE49-F238E27FC236}">
                <a16:creationId xmlns:a16="http://schemas.microsoft.com/office/drawing/2014/main" id="{281D5E2B-418E-1545-928B-2813F0B83460}"/>
              </a:ext>
            </a:extLst>
          </p:cNvPr>
          <p:cNvSpPr/>
          <p:nvPr/>
        </p:nvSpPr>
        <p:spPr>
          <a:xfrm rot="16200000">
            <a:off x="3678554" y="1032716"/>
            <a:ext cx="1371600" cy="1371600"/>
          </a:xfrm>
          <a:prstGeom prst="triangle">
            <a:avLst>
              <a:gd name="adj" fmla="val 48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112" tIns="67056" rIns="134112" bIns="6705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4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085AF95-D247-1046-AC19-8DEEAA2E871E}"/>
              </a:ext>
            </a:extLst>
          </p:cNvPr>
          <p:cNvSpPr txBox="1"/>
          <p:nvPr/>
        </p:nvSpPr>
        <p:spPr>
          <a:xfrm>
            <a:off x="4122266" y="1389610"/>
            <a:ext cx="13716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Pressurized</a:t>
            </a:r>
          </a:p>
          <a:p>
            <a:r>
              <a:rPr lang="en-US" sz="1400" dirty="0">
                <a:solidFill>
                  <a:schemeClr val="bg1"/>
                </a:solidFill>
              </a:rPr>
              <a:t>Under </a:t>
            </a:r>
          </a:p>
          <a:p>
            <a:r>
              <a:rPr lang="en-US" sz="1400" dirty="0">
                <a:solidFill>
                  <a:schemeClr val="bg1"/>
                </a:solidFill>
              </a:rPr>
              <a:t>Pressure</a:t>
            </a:r>
          </a:p>
        </p:txBody>
      </p:sp>
      <p:sp>
        <p:nvSpPr>
          <p:cNvPr id="69" name="Triangle 68">
            <a:extLst>
              <a:ext uri="{FF2B5EF4-FFF2-40B4-BE49-F238E27FC236}">
                <a16:creationId xmlns:a16="http://schemas.microsoft.com/office/drawing/2014/main" id="{D4172E39-EBB4-6F4C-A07B-98B9205F7372}"/>
              </a:ext>
            </a:extLst>
          </p:cNvPr>
          <p:cNvSpPr/>
          <p:nvPr/>
        </p:nvSpPr>
        <p:spPr>
          <a:xfrm rot="5400000">
            <a:off x="5565990" y="5061295"/>
            <a:ext cx="1371600" cy="1371600"/>
          </a:xfrm>
          <a:prstGeom prst="triangle">
            <a:avLst>
              <a:gd name="adj" fmla="val 48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112" tIns="67056" rIns="134112" bIns="6705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4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3712F25-3FF8-9644-9485-11BD8DF35AB0}"/>
              </a:ext>
            </a:extLst>
          </p:cNvPr>
          <p:cNvSpPr txBox="1"/>
          <p:nvPr/>
        </p:nvSpPr>
        <p:spPr>
          <a:xfrm>
            <a:off x="5494867" y="5418190"/>
            <a:ext cx="13716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Pressurized</a:t>
            </a:r>
          </a:p>
          <a:p>
            <a:r>
              <a:rPr lang="en-US" sz="1400" dirty="0">
                <a:solidFill>
                  <a:schemeClr val="bg1"/>
                </a:solidFill>
              </a:rPr>
              <a:t>Under </a:t>
            </a:r>
          </a:p>
          <a:p>
            <a:r>
              <a:rPr lang="en-US" sz="1400" dirty="0">
                <a:solidFill>
                  <a:schemeClr val="bg1"/>
                </a:solidFill>
              </a:rPr>
              <a:t>Pressure</a:t>
            </a:r>
          </a:p>
        </p:txBody>
      </p:sp>
      <p:sp>
        <p:nvSpPr>
          <p:cNvPr id="71" name="Triangle 70">
            <a:extLst>
              <a:ext uri="{FF2B5EF4-FFF2-40B4-BE49-F238E27FC236}">
                <a16:creationId xmlns:a16="http://schemas.microsoft.com/office/drawing/2014/main" id="{89062D92-3096-B94C-8790-C1DF6959F0A2}"/>
              </a:ext>
            </a:extLst>
          </p:cNvPr>
          <p:cNvSpPr/>
          <p:nvPr/>
        </p:nvSpPr>
        <p:spPr>
          <a:xfrm rot="16200000">
            <a:off x="4194389" y="5061295"/>
            <a:ext cx="1371600" cy="1371600"/>
          </a:xfrm>
          <a:prstGeom prst="triangle">
            <a:avLst>
              <a:gd name="adj" fmla="val 48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112" tIns="67056" rIns="134112" bIns="6705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4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70B0803-4235-A84E-B15D-C0C592262369}"/>
              </a:ext>
            </a:extLst>
          </p:cNvPr>
          <p:cNvSpPr txBox="1"/>
          <p:nvPr/>
        </p:nvSpPr>
        <p:spPr>
          <a:xfrm>
            <a:off x="4638101" y="5418189"/>
            <a:ext cx="13716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Pressurized</a:t>
            </a:r>
          </a:p>
          <a:p>
            <a:r>
              <a:rPr lang="en-US" sz="1400" dirty="0">
                <a:solidFill>
                  <a:schemeClr val="bg1"/>
                </a:solidFill>
              </a:rPr>
              <a:t>Under </a:t>
            </a:r>
          </a:p>
          <a:p>
            <a:r>
              <a:rPr lang="en-US" sz="1400" dirty="0">
                <a:solidFill>
                  <a:schemeClr val="bg1"/>
                </a:solidFill>
              </a:rPr>
              <a:t>Pressure</a:t>
            </a:r>
          </a:p>
        </p:txBody>
      </p:sp>
    </p:spTree>
    <p:extLst>
      <p:ext uri="{BB962C8B-B14F-4D97-AF65-F5344CB8AC3E}">
        <p14:creationId xmlns:p14="http://schemas.microsoft.com/office/powerpoint/2010/main" val="3694652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4635</TotalTime>
  <Words>39</Words>
  <Application>Microsoft Macintosh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Senn, Nathaniel</dc:creator>
  <cp:lastModifiedBy>Senn, Nathaniel</cp:lastModifiedBy>
  <cp:revision>4</cp:revision>
  <cp:lastPrinted>2018-11-28T18:01:05Z</cp:lastPrinted>
  <dcterms:created xsi:type="dcterms:W3CDTF">2018-11-28T17:34:35Z</dcterms:created>
  <dcterms:modified xsi:type="dcterms:W3CDTF">2018-12-01T22:50:34Z</dcterms:modified>
</cp:coreProperties>
</file>