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7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2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9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8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1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8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2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0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3723-0A07-4AA5-BF38-BB14EAB28C5D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3738E-352B-45AD-9373-B1B73E09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yiconfinder.com/uploads/iconsets/0ea47698dbe2ce1a88a5cbe1e1d2d2ff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33"/>
          <a:stretch/>
        </p:blipFill>
        <p:spPr bwMode="auto">
          <a:xfrm>
            <a:off x="6482234" y="2863398"/>
            <a:ext cx="4876800" cy="271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2601918" y="1187093"/>
            <a:ext cx="2916740" cy="2519677"/>
            <a:chOff x="3854069" y="2085017"/>
            <a:chExt cx="2916740" cy="2519677"/>
          </a:xfrm>
        </p:grpSpPr>
        <p:grpSp>
          <p:nvGrpSpPr>
            <p:cNvPr id="6" name="Group 5"/>
            <p:cNvGrpSpPr/>
            <p:nvPr/>
          </p:nvGrpSpPr>
          <p:grpSpPr>
            <a:xfrm>
              <a:off x="3854069" y="2085017"/>
              <a:ext cx="2916740" cy="1521988"/>
              <a:chOff x="3854069" y="2085017"/>
              <a:chExt cx="2916740" cy="1521988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854069" y="2753207"/>
                <a:ext cx="263611" cy="25537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8" name="Picture 4" descr="http://docs.gimp.org/en/images/tutorials/straight-lines-6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750307">
                <a:off x="4335628" y="2085017"/>
                <a:ext cx="2435181" cy="1521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3854069" y="2570285"/>
              <a:ext cx="2916740" cy="1521988"/>
              <a:chOff x="3854069" y="2085017"/>
              <a:chExt cx="2916740" cy="1521988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3854069" y="2753207"/>
                <a:ext cx="263611" cy="25537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4" descr="http://docs.gimp.org/en/images/tutorials/straight-lines-6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750307">
                <a:off x="4335628" y="2085017"/>
                <a:ext cx="2435181" cy="1521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3854069" y="3082706"/>
              <a:ext cx="2916740" cy="1521988"/>
              <a:chOff x="3854069" y="2085017"/>
              <a:chExt cx="2916740" cy="1521988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3854069" y="2753207"/>
                <a:ext cx="263611" cy="25537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6" name="Picture 4" descr="http://docs.gimp.org/en/images/tutorials/straight-lines-6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750307">
                <a:off x="4335628" y="2085017"/>
                <a:ext cx="2435181" cy="1521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245895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Rosenberg</dc:creator>
  <cp:lastModifiedBy>Trevor Rosenberg</cp:lastModifiedBy>
  <cp:revision>2</cp:revision>
  <cp:lastPrinted>2015-08-14T17:06:38Z</cp:lastPrinted>
  <dcterms:created xsi:type="dcterms:W3CDTF">2015-08-14T17:02:58Z</dcterms:created>
  <dcterms:modified xsi:type="dcterms:W3CDTF">2015-08-14T17:07:57Z</dcterms:modified>
</cp:coreProperties>
</file>