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0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7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3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4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4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6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1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4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5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4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34155-DCCB-4B94-AC40-C9D75407DBD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8658-935F-4E1E-B488-179E0D1A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2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28956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629400" y="28956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1028700" y="6337816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Air Cannon Design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96200" y="2862532"/>
            <a:ext cx="152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48600" y="2937024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2862532"/>
            <a:ext cx="381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24600" y="2852130"/>
            <a:ext cx="381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91000" y="2897139"/>
            <a:ext cx="76200" cy="464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48400" y="2892107"/>
            <a:ext cx="76200" cy="464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267200" y="2975124"/>
            <a:ext cx="76200" cy="301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72200" y="2973462"/>
            <a:ext cx="76200" cy="301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43400" y="3035644"/>
            <a:ext cx="457200" cy="187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715000" y="3035644"/>
            <a:ext cx="457200" cy="187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00600" y="3019402"/>
            <a:ext cx="152400" cy="209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562600" y="3024434"/>
            <a:ext cx="152400" cy="209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953000" y="2747378"/>
            <a:ext cx="609600" cy="452168"/>
            <a:chOff x="4953000" y="2900632"/>
            <a:chExt cx="609600" cy="452168"/>
          </a:xfrm>
        </p:grpSpPr>
        <p:sp>
          <p:nvSpPr>
            <p:cNvPr id="19" name="Rectangle 18"/>
            <p:cNvSpPr/>
            <p:nvPr/>
          </p:nvSpPr>
          <p:spPr>
            <a:xfrm>
              <a:off x="4953000" y="3188044"/>
              <a:ext cx="609600" cy="1647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1816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227676" y="2900632"/>
              <a:ext cx="45719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133975" y="3487579"/>
            <a:ext cx="7334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Valve</a:t>
            </a:r>
            <a:endParaRPr lang="en-US" sz="1000" dirty="0"/>
          </a:p>
        </p:txBody>
      </p:sp>
      <p:sp>
        <p:nvSpPr>
          <p:cNvPr id="26" name="Rectangle 25"/>
          <p:cNvSpPr/>
          <p:nvPr/>
        </p:nvSpPr>
        <p:spPr>
          <a:xfrm>
            <a:off x="5085158" y="4546684"/>
            <a:ext cx="123944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/>
              <a:t>0.75“ male adapter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029200" y="1189851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0.75” PVC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13" idx="2"/>
          </p:cNvCxnSpPr>
          <p:nvPr/>
        </p:nvCxnSpPr>
        <p:spPr>
          <a:xfrm>
            <a:off x="4305300" y="3276600"/>
            <a:ext cx="183235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4" idx="2"/>
          </p:cNvCxnSpPr>
          <p:nvPr/>
        </p:nvCxnSpPr>
        <p:spPr>
          <a:xfrm flipH="1">
            <a:off x="4704158" y="3274938"/>
            <a:ext cx="1506142" cy="2059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26774" y="5257800"/>
            <a:ext cx="18072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1.5” by 0.75“ PVC bushing</a:t>
            </a:r>
            <a:endParaRPr lang="en-US" sz="1200" dirty="0"/>
          </a:p>
        </p:txBody>
      </p:sp>
      <p:cxnSp>
        <p:nvCxnSpPr>
          <p:cNvPr id="37" name="Straight Arrow Connector 36"/>
          <p:cNvCxnSpPr>
            <a:stCxn id="11" idx="0"/>
          </p:cNvCxnSpPr>
          <p:nvPr/>
        </p:nvCxnSpPr>
        <p:spPr>
          <a:xfrm flipH="1" flipV="1">
            <a:off x="3886200" y="1752600"/>
            <a:ext cx="342900" cy="1144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2" idx="0"/>
          </p:cNvCxnSpPr>
          <p:nvPr/>
        </p:nvCxnSpPr>
        <p:spPr>
          <a:xfrm flipH="1" flipV="1">
            <a:off x="4000500" y="1752600"/>
            <a:ext cx="2286000" cy="1139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728640" y="1490275"/>
            <a:ext cx="16682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3” by 1.5“ flush bushing</a:t>
            </a:r>
            <a:endParaRPr lang="en-US" sz="1200" dirty="0"/>
          </a:p>
        </p:txBody>
      </p:sp>
      <p:cxnSp>
        <p:nvCxnSpPr>
          <p:cNvPr id="42" name="Straight Arrow Connector 41"/>
          <p:cNvCxnSpPr>
            <a:stCxn id="19" idx="2"/>
          </p:cNvCxnSpPr>
          <p:nvPr/>
        </p:nvCxnSpPr>
        <p:spPr>
          <a:xfrm>
            <a:off x="5257800" y="3199546"/>
            <a:ext cx="66079" cy="365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7" idx="2"/>
            <a:endCxn id="26" idx="0"/>
          </p:cNvCxnSpPr>
          <p:nvPr/>
        </p:nvCxnSpPr>
        <p:spPr>
          <a:xfrm>
            <a:off x="4876800" y="3228998"/>
            <a:ext cx="828079" cy="1317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8" idx="2"/>
          </p:cNvCxnSpPr>
          <p:nvPr/>
        </p:nvCxnSpPr>
        <p:spPr>
          <a:xfrm>
            <a:off x="5638800" y="3234030"/>
            <a:ext cx="304800" cy="13126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5" idx="0"/>
          </p:cNvCxnSpPr>
          <p:nvPr/>
        </p:nvCxnSpPr>
        <p:spPr>
          <a:xfrm flipV="1">
            <a:off x="4572000" y="1466850"/>
            <a:ext cx="655676" cy="1568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0"/>
          </p:cNvCxnSpPr>
          <p:nvPr/>
        </p:nvCxnSpPr>
        <p:spPr>
          <a:xfrm flipH="1" flipV="1">
            <a:off x="5457229" y="1466850"/>
            <a:ext cx="486371" cy="1568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9" idx="2"/>
          </p:cNvCxnSpPr>
          <p:nvPr/>
        </p:nvCxnSpPr>
        <p:spPr>
          <a:xfrm flipH="1">
            <a:off x="3124200" y="3395932"/>
            <a:ext cx="876300" cy="909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0" idx="2"/>
          </p:cNvCxnSpPr>
          <p:nvPr/>
        </p:nvCxnSpPr>
        <p:spPr>
          <a:xfrm flipH="1">
            <a:off x="3200400" y="3385530"/>
            <a:ext cx="3314700" cy="11611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362200" y="4267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3” coupling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6743700" y="297197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3” PVC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1562100" y="2971972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3” PVC</a:t>
            </a:r>
            <a:endParaRPr lang="en-US" sz="1400" dirty="0"/>
          </a:p>
        </p:txBody>
      </p:sp>
      <p:sp>
        <p:nvSpPr>
          <p:cNvPr id="64" name="Right Brace 63"/>
          <p:cNvSpPr/>
          <p:nvPr/>
        </p:nvSpPr>
        <p:spPr>
          <a:xfrm rot="16200000">
            <a:off x="2036282" y="1164120"/>
            <a:ext cx="499439" cy="3048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2133600" y="2209800"/>
            <a:ext cx="838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4’</a:t>
            </a:r>
            <a:endParaRPr lang="en-US" sz="1050" dirty="0"/>
          </a:p>
        </p:txBody>
      </p:sp>
      <p:sp>
        <p:nvSpPr>
          <p:cNvPr id="66" name="Left Brace 65"/>
          <p:cNvSpPr/>
          <p:nvPr/>
        </p:nvSpPr>
        <p:spPr>
          <a:xfrm rot="5400000">
            <a:off x="7058025" y="2252055"/>
            <a:ext cx="304800" cy="933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010400" y="2329190"/>
            <a:ext cx="152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1.5’</a:t>
            </a:r>
            <a:endParaRPr lang="en-US" sz="1100" dirty="0"/>
          </a:p>
        </p:txBody>
      </p:sp>
      <p:cxnSp>
        <p:nvCxnSpPr>
          <p:cNvPr id="69" name="Straight Arrow Connector 68"/>
          <p:cNvCxnSpPr>
            <a:stCxn id="7" idx="2"/>
          </p:cNvCxnSpPr>
          <p:nvPr/>
        </p:nvCxnSpPr>
        <p:spPr>
          <a:xfrm>
            <a:off x="7772400" y="3395932"/>
            <a:ext cx="0" cy="45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19950" y="3810000"/>
            <a:ext cx="9334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3” PVC cap</a:t>
            </a:r>
            <a:endParaRPr lang="en-US" sz="1050" dirty="0"/>
          </a:p>
        </p:txBody>
      </p:sp>
      <p:cxnSp>
        <p:nvCxnSpPr>
          <p:cNvPr id="72" name="Straight Arrow Connector 71"/>
          <p:cNvCxnSpPr>
            <a:stCxn id="8" idx="3"/>
          </p:cNvCxnSpPr>
          <p:nvPr/>
        </p:nvCxnSpPr>
        <p:spPr>
          <a:xfrm flipV="1">
            <a:off x="7924800" y="2852130"/>
            <a:ext cx="228600" cy="122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077200" y="2667000"/>
            <a:ext cx="647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Tire valve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112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Kyungbum Kim</dc:creator>
  <cp:lastModifiedBy>Kyungbum Kim</cp:lastModifiedBy>
  <cp:revision>4</cp:revision>
  <dcterms:created xsi:type="dcterms:W3CDTF">2015-12-23T00:43:12Z</dcterms:created>
  <dcterms:modified xsi:type="dcterms:W3CDTF">2015-12-23T19:45:52Z</dcterms:modified>
</cp:coreProperties>
</file>