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1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4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2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7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6BBF-0B81-4537-AEAF-BAC95D93BAFE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CB02-8CBE-4D8C-9B25-9BE200CE0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Cosmic Art: Lace up Constellation Cards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17" t="24222" r="36083" b="8814"/>
          <a:stretch/>
        </p:blipFill>
        <p:spPr>
          <a:xfrm>
            <a:off x="2331720" y="121920"/>
            <a:ext cx="6565068" cy="6507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45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084" t="23778" r="37333" b="8814"/>
          <a:stretch/>
        </p:blipFill>
        <p:spPr>
          <a:xfrm>
            <a:off x="2209800" y="168935"/>
            <a:ext cx="6699437" cy="6583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63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500" t="24519" r="40333" b="7926"/>
          <a:stretch/>
        </p:blipFill>
        <p:spPr>
          <a:xfrm>
            <a:off x="2255520" y="290855"/>
            <a:ext cx="6490101" cy="6461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441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9808" t="24780" r="52572" b="8168"/>
          <a:stretch/>
        </p:blipFill>
        <p:spPr>
          <a:xfrm>
            <a:off x="2788920" y="533400"/>
            <a:ext cx="5928360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896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1770" t="24009" r="40212" b="9382"/>
          <a:stretch/>
        </p:blipFill>
        <p:spPr>
          <a:xfrm>
            <a:off x="2697480" y="335280"/>
            <a:ext cx="6324600" cy="6233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477" t="24210" r="35231" b="9187"/>
          <a:stretch/>
        </p:blipFill>
        <p:spPr>
          <a:xfrm>
            <a:off x="2743200" y="320040"/>
            <a:ext cx="6355080" cy="6217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9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740" t="24622" r="37475" b="8042"/>
          <a:stretch/>
        </p:blipFill>
        <p:spPr>
          <a:xfrm>
            <a:off x="2743199" y="335280"/>
            <a:ext cx="6294121" cy="630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889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97" t="24381" r="35785" b="8169"/>
          <a:stretch/>
        </p:blipFill>
        <p:spPr>
          <a:xfrm>
            <a:off x="2697480" y="274320"/>
            <a:ext cx="6309360" cy="6263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135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827" t="23968" r="38023" b="8373"/>
          <a:stretch/>
        </p:blipFill>
        <p:spPr>
          <a:xfrm>
            <a:off x="2621280" y="228600"/>
            <a:ext cx="6385560" cy="637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98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98" t="23695" r="36129" b="8475"/>
          <a:stretch/>
        </p:blipFill>
        <p:spPr>
          <a:xfrm>
            <a:off x="2590800" y="228600"/>
            <a:ext cx="6385560" cy="6416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60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2" y="5481828"/>
            <a:ext cx="2585575" cy="12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16" t="24074" r="36835" b="7778"/>
          <a:stretch/>
        </p:blipFill>
        <p:spPr>
          <a:xfrm>
            <a:off x="2560319" y="259080"/>
            <a:ext cx="6312143" cy="6325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600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Cosmic Art: Lace up Constellation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Art: Lace up Constellation Cards</dc:title>
  <dc:creator>Jennifer Baker-Jones</dc:creator>
  <cp:lastModifiedBy>Jennifer Baker-Jones</cp:lastModifiedBy>
  <cp:revision>3</cp:revision>
  <dcterms:created xsi:type="dcterms:W3CDTF">2019-07-24T07:43:01Z</dcterms:created>
  <dcterms:modified xsi:type="dcterms:W3CDTF">2019-07-24T08:07:03Z</dcterms:modified>
</cp:coreProperties>
</file>