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1480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6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9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7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9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924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70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7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5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6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89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E7669-897C-714A-BE28-FAB2B913F8F8}" type="datetimeFigureOut">
              <a:rPr lang="en-US" smtClean="0"/>
              <a:t>10/14/14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1EA0A-16D4-1B43-AAB4-AD6E06931D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309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Y Golf Bag Caddy - Plywood Cutlis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95" y="61607"/>
            <a:ext cx="6376205" cy="8525189"/>
          </a:xfrm>
          <a:prstGeom prst="rect">
            <a:avLst/>
          </a:prstGeom>
        </p:spPr>
      </p:pic>
      <p:pic>
        <p:nvPicPr>
          <p:cNvPr id="5" name="Picture 4" descr="Watermark_blac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5690"/>
            <a:ext cx="4152900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421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Y Golf Bag Caddy - Step 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pic>
        <p:nvPicPr>
          <p:cNvPr id="3" name="Picture 2" descr="DIY Golf Bag Caddy - Step 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6858000" cy="4572000"/>
          </a:xfrm>
          <a:prstGeom prst="rect">
            <a:avLst/>
          </a:prstGeom>
        </p:spPr>
      </p:pic>
      <p:pic>
        <p:nvPicPr>
          <p:cNvPr id="5" name="Picture 4" descr="RogueEngineer_Vertica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0" y="4362544"/>
            <a:ext cx="1273177" cy="16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211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Y Golf Bag Caddy - Step 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4572000"/>
          </a:xfrm>
          <a:prstGeom prst="rect">
            <a:avLst/>
          </a:prstGeom>
        </p:spPr>
      </p:pic>
      <p:pic>
        <p:nvPicPr>
          <p:cNvPr id="3" name="Picture 2" descr="DIY Golf Bag Caddy - Step 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0"/>
            <a:ext cx="6858000" cy="4572000"/>
          </a:xfrm>
          <a:prstGeom prst="rect">
            <a:avLst/>
          </a:prstGeom>
        </p:spPr>
      </p:pic>
      <p:pic>
        <p:nvPicPr>
          <p:cNvPr id="4" name="Picture 3" descr="RogueEngineer_retin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04" y="1025815"/>
            <a:ext cx="2602095" cy="86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20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Letter Paper (8.5x11 in)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Georgia PM Traders LLC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Jamison Rantz</dc:creator>
  <cp:lastModifiedBy>Jamison Rantz</cp:lastModifiedBy>
  <cp:revision>1</cp:revision>
  <dcterms:created xsi:type="dcterms:W3CDTF">2014-10-14T23:42:10Z</dcterms:created>
  <dcterms:modified xsi:type="dcterms:W3CDTF">2014-10-14T23:46:50Z</dcterms:modified>
</cp:coreProperties>
</file>