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12E4-0884-41D9-921F-244A66297D7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2D01-F291-4EF2-BEFC-0E747D98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79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12E4-0884-41D9-921F-244A66297D7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2D01-F291-4EF2-BEFC-0E747D98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810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12E4-0884-41D9-921F-244A66297D7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2D01-F291-4EF2-BEFC-0E747D98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9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12E4-0884-41D9-921F-244A66297D7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2D01-F291-4EF2-BEFC-0E747D98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97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12E4-0884-41D9-921F-244A66297D7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2D01-F291-4EF2-BEFC-0E747D98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2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12E4-0884-41D9-921F-244A66297D7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2D01-F291-4EF2-BEFC-0E747D98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483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12E4-0884-41D9-921F-244A66297D7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2D01-F291-4EF2-BEFC-0E747D98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46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12E4-0884-41D9-921F-244A66297D7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2D01-F291-4EF2-BEFC-0E747D98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12E4-0884-41D9-921F-244A66297D7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2D01-F291-4EF2-BEFC-0E747D98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27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12E4-0884-41D9-921F-244A66297D7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2D01-F291-4EF2-BEFC-0E747D98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749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2C12E4-0884-41D9-921F-244A66297D7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592D01-F291-4EF2-BEFC-0E747D98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069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C12E4-0884-41D9-921F-244A66297D73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92D01-F291-4EF2-BEFC-0E747D98F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9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amazon.com/FIMO-Professional-Clay-Shaper-Tool/dp/B00JLL7VM4" TargetMode="External"/><Relationship Id="rId4" Type="http://schemas.openxmlformats.org/officeDocument/2006/relationships/hyperlink" Target="https://www.wayfair.ca/Marathon--24-Freestanding-Electric-Range-MER240W-L1016-K~MRHN1026.html?refid=GX416498370210-MRHN1026&amp;device=c&amp;ptid=870044274700&amp;targetid=pla-870044274700&amp;network=g&amp;ireid=90490750&amp;gclid=CjwKCAjwvZv0BRA8EiwAD9T2VbjjbZUOdggh4kWRxwFAauY-FCG-iFyXDRDd45H5Y7TFAv6Fh93DaxoCw8YQAvD_Bw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s://olfa.com/professional/product/art-knife-w-5-blades-ak-1-5b/" TargetMode="External"/><Relationship Id="rId7" Type="http://schemas.openxmlformats.org/officeDocument/2006/relationships/hyperlink" Target="https://www.amazon.ca/Kleenex%C2%AE-Pocket-Facial-Tissues-tissues/dp/B0045K2U0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walmart.com/ip/Sharpie-Ultra-Fine-Point-Marker-Set-of-5-Black/14906336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s://www.thebrick.com/products/orion-48-computer-des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radevistas.org/pencils-still-teaching-us-lessons-about-trade/" TargetMode="External"/><Relationship Id="rId7" Type="http://schemas.openxmlformats.org/officeDocument/2006/relationships/hyperlink" Target="https://www.walmart.ca/en/ip/Mini-Acrylic-Rolling-Pin-Fondant-Roller-Baking-Rough-Clay-Pizza-Pasta-Roller-Non-Stick/PRD20ZJWHBYZEH9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www.staples.ca/products/490612-en-zebra-sarasa-gel-pens-retractable-07mm-blue-10pac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kotariggers.com/Journeyman-Standard-Long-Nose-Pliers-6-Klein_p_282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s://www.aliexpress.com/item/32309558911.htm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a/BENECREAT-Aluminum-Anodized-Jewelry-Beading/dp/B0751YB21D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www.amazon.ca/Magicfly-Polymer-Clay-Starter-Kit/dp/B07CSRBCH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lfrelianceoutfitters.com/products/sail-needle-14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hyperlink" Target="https://www.amazon.ca/COMIART-Styluses-Embossing-Pattern-Sculpting/dp/B077MBRFZC/ref=sr_1_13?crid=2JWUYG7UTU015&amp;keywords=ball+stylus+tool&amp;qid=1587406674&amp;sprefix=ball+stylus%2Caps%2C202&amp;sr=8-13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amazon.com/Pyrex-SYNCHKG055786-Basics-Oblong-Baking/dp/B00PI0G470/ref=sr_1_1?dchild=1&amp;keywords=glass+tray+for+oven&amp;qid=1587406794&amp;sr=8-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3" y="1"/>
            <a:ext cx="1725292" cy="4724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170" y="1"/>
            <a:ext cx="3147631" cy="47243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37985" y="4826675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s://www.wayfair.ca/Marathon--24-Freestanding-Electric-Range-MER240W-L1016-K~MRHN1026.html?refid=GX416498370210-MRHN1026&amp;device=c&amp;ptid=870044274700&amp;targetid=pla-870044274700&amp;network=g&amp;ireid=90490750&amp;gclid=CjwKCAjwvZv0BRA8EiwAD9T2VbjjbZUOdggh4kWRxwFAauY-FCG-iFyXDRDd45H5Y7TFAv6Fh93DaxoCw8YQAvD_Bw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" y="5031616"/>
            <a:ext cx="46360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https://www.amazon.com/FIMO-Professional-Clay-Shaper-Tool/dp/B00JLL7VM4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0" y="31058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349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31697" b="48182"/>
          <a:stretch/>
        </p:blipFill>
        <p:spPr>
          <a:xfrm>
            <a:off x="0" y="0"/>
            <a:ext cx="5715000" cy="11499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4072" y="1817362"/>
            <a:ext cx="5153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https://olfa.com/professional/product/art-knife-w-5-blades-ak-1-5b/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-184" t="41725" r="421" b="43524"/>
          <a:stretch/>
        </p:blipFill>
        <p:spPr>
          <a:xfrm>
            <a:off x="6499275" y="574963"/>
            <a:ext cx="3330000" cy="49236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15000" y="15163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5"/>
              </a:rPr>
              <a:t>https://www.walmart.com/ip/Sharpie-Ultra-Fine-Point-Marker-Set-of-5-Black/14906336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b="50194"/>
          <a:stretch/>
        </p:blipFill>
        <p:spPr>
          <a:xfrm>
            <a:off x="286460" y="2674708"/>
            <a:ext cx="2302325" cy="223491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4072" y="5120639"/>
            <a:ext cx="25238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https://www.amazon.ca/Kleenex%C2%AE-Pocket-Facial-Tissues-tissues/dp/B0045K2U0E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27964" y="2809115"/>
            <a:ext cx="3810000" cy="23526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158342" y="5299219"/>
            <a:ext cx="5968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9"/>
              </a:rPr>
              <a:t>https://www.thebrick.com/products/orion-48-computer-desk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269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783354" cy="2740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09006" y="187792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3"/>
              </a:rPr>
              <a:t>https://tradevistas.org/pencils-still-teaching-us-lessons-about-trade/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0" y="31553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https://www.staples.ca/products/490612-en-zebra-sarasa-gel-pens-retractable-07mm-blue-10pack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7601" y="0"/>
            <a:ext cx="3185930" cy="31859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149" y="2555612"/>
            <a:ext cx="2062389" cy="206238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09006" y="524908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7"/>
              </a:rPr>
              <a:t>https://www.walmart.ca/en/ip/Mini-Acrylic-Rolling-Pin-Fondant-Roller-Baking-Rough-Clay-Pizza-Pasta-Roller-Non-Stick/PRD20ZJWHBYZEH9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600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6719" b="30732"/>
          <a:stretch/>
        </p:blipFill>
        <p:spPr>
          <a:xfrm>
            <a:off x="0" y="0"/>
            <a:ext cx="2743200" cy="22990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2122" y="2299063"/>
            <a:ext cx="30567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https://www.dakotariggers.com/Journeyman-Standard-Long-Nose-Pliers-6-Klein_p_282.html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4463" y="39912"/>
            <a:ext cx="3459480" cy="34594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17625" y="4228794"/>
            <a:ext cx="5267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https://www.aliexpress.com/item/32309558911.htm</a:t>
            </a:r>
            <a:r>
              <a:rPr lang="en-US" dirty="0" smtClean="0"/>
              <a:t> 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1575" y="756102"/>
            <a:ext cx="28384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268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915208" cy="32134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32792" y="3967984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https://www.amazon.ca/BENECREAT-Aluminum-Anodized-Jewelry-Beading/dp/B0751YB21D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562601" y="421901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https://www.amazon.ca/Magicfly-Polymer-Clay-Starter-Kit/dp/B07CSRBCHF</a:t>
            </a: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882130" y="297857"/>
            <a:ext cx="4095589" cy="3670127"/>
            <a:chOff x="3999541" y="167511"/>
            <a:chExt cx="4095589" cy="367012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99541" y="167511"/>
              <a:ext cx="3727825" cy="367012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957047" y="207852"/>
              <a:ext cx="2138083" cy="18350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98644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771775" cy="27717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3334435"/>
            <a:ext cx="2528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www.selfrelianceoutfitters.com/products/sail-needle-14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08764" y="3618590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www.amazon.ca/COMIART-Styluses-Embossing-Pattern-Sculpting/dp/B077MBRFZC/ref=sr_1_13?crid=2JWUYG7UTU015&amp;keywords=ball+stylus+tool&amp;qid=1587406674&amp;sprefix=ball+stylus%2Caps%2C202&amp;sr=8-13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4835" y="513050"/>
            <a:ext cx="3018559" cy="299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654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8125" y="3327599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https://www.amazon.com/Pyrex-SYNCHKG055786-Basics-Oblong-Baking/dp/B00PI0G470/ref=sr_1_1?dchild=1&amp;keywords=glass+tray+for+oven&amp;qid=1587406794&amp;sr=8-1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" y="158033"/>
            <a:ext cx="5619750" cy="234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930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5148</TotalTime>
  <Words>53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 Darweesh</dc:creator>
  <cp:lastModifiedBy>Amr Darweesh</cp:lastModifiedBy>
  <cp:revision>12</cp:revision>
  <dcterms:created xsi:type="dcterms:W3CDTF">2020-04-03T18:21:59Z</dcterms:created>
  <dcterms:modified xsi:type="dcterms:W3CDTF">2020-04-20T18:21:15Z</dcterms:modified>
</cp:coreProperties>
</file>