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98" autoAdjust="0"/>
    <p:restoredTop sz="94660"/>
  </p:normalViewPr>
  <p:slideViewPr>
    <p:cSldViewPr snapToGrid="0">
      <p:cViewPr varScale="1">
        <p:scale>
          <a:sx n="76" d="100"/>
          <a:sy n="76" d="100"/>
        </p:scale>
        <p:origin x="2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7F9B2-5868-45F2-A2BB-E716ED7F7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3CDB75-BBE7-4989-9055-EE8C92FB8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09F6B-5C92-462D-AD3A-429C4FB0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82AC5-739C-4B74-BD82-23D111FD4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23E49-2123-477B-8216-916E10685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7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1046-F614-47DD-B577-7BAD3DC68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56A247-B620-40CF-8CB4-D99176604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E58BB-E1FB-4D72-A9E1-306BE83C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F2E41-E565-4201-A077-EB9F1507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2C40C-5911-4344-B326-864242278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7762DF-2B5A-41C9-A249-DD5E5185C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061C3-A9CF-4BDD-86DE-FCF07D39E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CC3F1-B898-4C3B-A7BD-A21C4EB21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6C641-B044-4DFC-8E16-31EBAF978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3C445-A1C2-4A82-904A-B3E9C09B1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6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28F54-52E1-4CA5-9E8E-3ADB9009C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339E6-D5E5-4EF4-AE3B-FCADDDBFE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87487-2E11-469C-A941-63ECB31A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E44CB-5A3B-4EB2-B549-B44D435DC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267CC-2748-470D-970F-832E49B9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9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4A28-C90F-409E-B84A-C95060893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C6D6B-533C-4C70-9190-899136E5F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C5AB3-BAAD-45C8-98B8-77D48FA1C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12466-D3CD-44C5-B3BA-1CECF4F27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265FF-7842-4A38-AF71-065D92B94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6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53B1-66A0-4A6F-9FDE-5CA9E1A4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D3941-9076-4886-B801-A150A6407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AB3C6-3529-430A-8D6C-6563E2F1C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A1D6B-2F35-4A0A-A5AD-8A1EB232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9FE3B-7E25-47A1-B2CB-13C2183F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598EE-4265-426B-B7D4-4CBCE38FB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0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B1527-838D-46C0-A9E6-A02E515D1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887C8-557D-41CB-A1AA-E113FD49D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341E8-AAE0-41E0-8B23-83EE4DB28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48C313-7A12-4ED4-A408-A67CD14538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9E4591-9EFD-495D-84F2-CF1FCD47D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6DF009-9AFB-4B88-BAA8-2C4F13AE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D4184B-7B57-44BA-A416-FEDA2B49E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048011-EE23-48AA-A523-01680FC4B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2B167-5268-4C1D-8FBD-061283D22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775EEA-0BC1-4134-96E1-C02148AF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5168F4-130C-48A8-9BD7-2653B4271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55019-77CC-4E88-9969-F1FEB0598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5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76BC64-96CA-4BF8-86E0-6A04BD22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4701A9-0CDA-43F1-9E92-2014A04DE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712EE-D464-45C7-A322-0CF3A8CD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DD862-A91E-4202-8D30-DDF74951E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B2D2-2AAC-428C-A28D-67E97D0C0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615913-8FD8-43E4-8E72-B246F6AA9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C2AC9-7C54-4327-B026-0E708F07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E851B-286D-4409-B58F-E1C02CE5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5D7A9-ED35-4578-9ED2-087813A5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9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7AA68-913D-4D0B-B1D4-5AE410EE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EB19E0-DA4F-490D-8F50-F7F629B215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8DB7B-A8B2-4A96-9407-8EA1A86E5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2284E-1981-4D17-A6E7-E89B514A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81509-3180-4CCA-9EF9-2BACF181D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5B2D0-EBAF-447D-8DD1-FA913D55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1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5D6E63-54DF-4552-812A-CFEC4314F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BBCBA-095B-4D4E-8DB6-308E322D6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F401E-D1CC-49ED-B18D-5C206A992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826A7-DBEB-46CC-A862-9D795EDE130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A2485-C66B-4622-A7F8-674DA3380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EA9A1-20B4-491F-BEC5-D7FCC5EA3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277D9-6EAB-4874-8B60-AFC76A19F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8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086126-2734-448D-BB2B-664C9CA97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3869" y="8460"/>
            <a:ext cx="5079969" cy="617624"/>
          </a:xfrm>
        </p:spPr>
        <p:txBody>
          <a:bodyPr/>
          <a:lstStyle/>
          <a:p>
            <a:r>
              <a:rPr lang="en-US" b="1" u="sng" dirty="0"/>
              <a:t>Using WebEx to Control User’s PC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949A298-9C2C-4533-A42D-AFED9E7BEF5F}"/>
              </a:ext>
            </a:extLst>
          </p:cNvPr>
          <p:cNvSpPr txBox="1">
            <a:spLocks/>
          </p:cNvSpPr>
          <p:nvPr/>
        </p:nvSpPr>
        <p:spPr>
          <a:xfrm>
            <a:off x="3287088" y="558229"/>
            <a:ext cx="4263006" cy="61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meeting, click on participant button on lower right: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77D853-6A8D-419A-8AE8-45DA68588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9693" y="1191059"/>
            <a:ext cx="4460164" cy="93306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1212CA-662B-4274-98E7-81EDCA50CBE4}"/>
              </a:ext>
            </a:extLst>
          </p:cNvPr>
          <p:cNvSpPr/>
          <p:nvPr/>
        </p:nvSpPr>
        <p:spPr>
          <a:xfrm>
            <a:off x="6786697" y="1317071"/>
            <a:ext cx="369116" cy="639097"/>
          </a:xfrm>
          <a:prstGeom prst="rect">
            <a:avLst/>
          </a:prstGeom>
          <a:solidFill>
            <a:srgbClr val="FFFF00">
              <a:alpha val="26000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2E40CA2C-1AC2-4705-94FE-6523BC6FFAF8}"/>
              </a:ext>
            </a:extLst>
          </p:cNvPr>
          <p:cNvSpPr/>
          <p:nvPr/>
        </p:nvSpPr>
        <p:spPr>
          <a:xfrm>
            <a:off x="5527923" y="1935628"/>
            <a:ext cx="382555" cy="3802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792C7-0781-4EDC-9886-F97617F985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964" t="12628" r="14132" b="47892"/>
          <a:stretch/>
        </p:blipFill>
        <p:spPr>
          <a:xfrm>
            <a:off x="3719262" y="3367200"/>
            <a:ext cx="3767774" cy="2707466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A6377D6-0F07-4055-BCE4-01EEE9886A9A}"/>
              </a:ext>
            </a:extLst>
          </p:cNvPr>
          <p:cNvSpPr txBox="1">
            <a:spLocks/>
          </p:cNvSpPr>
          <p:nvPr/>
        </p:nvSpPr>
        <p:spPr>
          <a:xfrm>
            <a:off x="3355598" y="2396817"/>
            <a:ext cx="4263006" cy="9330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Right click on user’s name &gt; Left click on “Change Role” &gt; Left Click on “Make Presenter”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E519BF-BE0E-4C19-B688-5E656C762455}"/>
              </a:ext>
            </a:extLst>
          </p:cNvPr>
          <p:cNvSpPr/>
          <p:nvPr/>
        </p:nvSpPr>
        <p:spPr>
          <a:xfrm>
            <a:off x="4606955" y="4060271"/>
            <a:ext cx="619390" cy="276837"/>
          </a:xfrm>
          <a:prstGeom prst="rect">
            <a:avLst/>
          </a:prstGeom>
          <a:solidFill>
            <a:srgbClr val="FFFF00">
              <a:alpha val="26000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E8AB89-FB47-45C5-BDC0-A1878D2CACAC}"/>
              </a:ext>
            </a:extLst>
          </p:cNvPr>
          <p:cNvSpPr/>
          <p:nvPr/>
        </p:nvSpPr>
        <p:spPr>
          <a:xfrm>
            <a:off x="6135150" y="4036502"/>
            <a:ext cx="827715" cy="276837"/>
          </a:xfrm>
          <a:prstGeom prst="rect">
            <a:avLst/>
          </a:prstGeom>
          <a:solidFill>
            <a:srgbClr val="FFFF00">
              <a:alpha val="26000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981AD43-2A5D-4966-A2BB-F5C6DD43FC82}"/>
              </a:ext>
            </a:extLst>
          </p:cNvPr>
          <p:cNvSpPr txBox="1">
            <a:spLocks/>
          </p:cNvSpPr>
          <p:nvPr/>
        </p:nvSpPr>
        <p:spPr>
          <a:xfrm>
            <a:off x="135626" y="548035"/>
            <a:ext cx="2692868" cy="61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Open Cisco WebEx application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B30CEF33-894A-4E73-9183-96A5D1063950}"/>
              </a:ext>
            </a:extLst>
          </p:cNvPr>
          <p:cNvSpPr/>
          <p:nvPr/>
        </p:nvSpPr>
        <p:spPr>
          <a:xfrm>
            <a:off x="1175430" y="1253439"/>
            <a:ext cx="382555" cy="3802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8252FD1F-1924-4B9E-B7AD-EABB3DE67022}"/>
              </a:ext>
            </a:extLst>
          </p:cNvPr>
          <p:cNvSpPr txBox="1">
            <a:spLocks/>
          </p:cNvSpPr>
          <p:nvPr/>
        </p:nvSpPr>
        <p:spPr>
          <a:xfrm>
            <a:off x="79699" y="1686027"/>
            <a:ext cx="2692868" cy="1274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green “Start” button for previous scheduled meeting</a:t>
            </a:r>
          </a:p>
        </p:txBody>
      </p: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A8AF159F-D5FB-49ED-8B6D-4EF7BD945BC2}"/>
              </a:ext>
            </a:extLst>
          </p:cNvPr>
          <p:cNvCxnSpPr>
            <a:cxnSpLocks/>
            <a:stCxn id="45" idx="3"/>
            <a:endCxn id="4" idx="1"/>
          </p:cNvCxnSpPr>
          <p:nvPr/>
        </p:nvCxnSpPr>
        <p:spPr>
          <a:xfrm flipV="1">
            <a:off x="2759867" y="867041"/>
            <a:ext cx="527221" cy="4009054"/>
          </a:xfrm>
          <a:prstGeom prst="curvedConnector3">
            <a:avLst>
              <a:gd name="adj1" fmla="val 50000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D74D6DB7-1C04-4F2F-8B99-CF47EC4EC82D}"/>
              </a:ext>
            </a:extLst>
          </p:cNvPr>
          <p:cNvCxnSpPr>
            <a:cxnSpLocks/>
            <a:stCxn id="7" idx="3"/>
            <a:endCxn id="30" idx="1"/>
          </p:cNvCxnSpPr>
          <p:nvPr/>
        </p:nvCxnSpPr>
        <p:spPr>
          <a:xfrm flipV="1">
            <a:off x="7487036" y="791011"/>
            <a:ext cx="1025815" cy="3929922"/>
          </a:xfrm>
          <a:prstGeom prst="curvedConnector3">
            <a:avLst>
              <a:gd name="adj1" fmla="val 50000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ubtitle 2">
            <a:extLst>
              <a:ext uri="{FF2B5EF4-FFF2-40B4-BE49-F238E27FC236}">
                <a16:creationId xmlns:a16="http://schemas.microsoft.com/office/drawing/2014/main" id="{91B27D87-821F-477D-B607-7E57B89D91BD}"/>
              </a:ext>
            </a:extLst>
          </p:cNvPr>
          <p:cNvSpPr txBox="1">
            <a:spLocks/>
          </p:cNvSpPr>
          <p:nvPr/>
        </p:nvSpPr>
        <p:spPr>
          <a:xfrm>
            <a:off x="8512851" y="408394"/>
            <a:ext cx="3478788" cy="7652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Ask user to go to Share &gt; Share Content &gt; Screen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2D84BBB3-F3A8-41D9-AD13-18BD27668E5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670" r="55206" b="78372"/>
          <a:stretch/>
        </p:blipFill>
        <p:spPr>
          <a:xfrm>
            <a:off x="9118833" y="1646046"/>
            <a:ext cx="2465164" cy="1751496"/>
          </a:xfrm>
          <a:prstGeom prst="rect">
            <a:avLst/>
          </a:prstGeom>
        </p:spPr>
      </p:pic>
      <p:sp>
        <p:nvSpPr>
          <p:cNvPr id="34" name="Arrow: Down 33">
            <a:extLst>
              <a:ext uri="{FF2B5EF4-FFF2-40B4-BE49-F238E27FC236}">
                <a16:creationId xmlns:a16="http://schemas.microsoft.com/office/drawing/2014/main" id="{5F927825-FC5B-46F5-B713-0E7F29932B96}"/>
              </a:ext>
            </a:extLst>
          </p:cNvPr>
          <p:cNvSpPr/>
          <p:nvPr/>
        </p:nvSpPr>
        <p:spPr>
          <a:xfrm>
            <a:off x="10160049" y="1207183"/>
            <a:ext cx="382555" cy="3802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80A8F03-D87F-4C42-B3E4-97DFE0420D06}"/>
              </a:ext>
            </a:extLst>
          </p:cNvPr>
          <p:cNvSpPr/>
          <p:nvPr/>
        </p:nvSpPr>
        <p:spPr>
          <a:xfrm>
            <a:off x="9550870" y="2469157"/>
            <a:ext cx="423639" cy="308167"/>
          </a:xfrm>
          <a:prstGeom prst="rect">
            <a:avLst/>
          </a:prstGeom>
          <a:solidFill>
            <a:srgbClr val="FFFF00">
              <a:alpha val="26000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61C9946-32A0-45FD-9F80-E6A13748DBCB}"/>
              </a:ext>
            </a:extLst>
          </p:cNvPr>
          <p:cNvSpPr txBox="1">
            <a:spLocks/>
          </p:cNvSpPr>
          <p:nvPr/>
        </p:nvSpPr>
        <p:spPr>
          <a:xfrm>
            <a:off x="9487949" y="3887833"/>
            <a:ext cx="2587580" cy="1534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On the far left side of the screen, there will be an icon that looks like a computer mouse.  This is the “Ask to Control” icon</a:t>
            </a:r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DC13D90A-CFE1-45BA-8464-9686C2E0404B}"/>
              </a:ext>
            </a:extLst>
          </p:cNvPr>
          <p:cNvSpPr/>
          <p:nvPr/>
        </p:nvSpPr>
        <p:spPr>
          <a:xfrm>
            <a:off x="10220170" y="3440055"/>
            <a:ext cx="382555" cy="3802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16F40083-8B45-4124-AFBE-194260B7ABF9}"/>
              </a:ext>
            </a:extLst>
          </p:cNvPr>
          <p:cNvSpPr txBox="1">
            <a:spLocks/>
          </p:cNvSpPr>
          <p:nvPr/>
        </p:nvSpPr>
        <p:spPr>
          <a:xfrm>
            <a:off x="9924999" y="5696594"/>
            <a:ext cx="2149211" cy="1029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on the “Ask to Control” icon &gt; then the “Request” button &gt; finally the “Take Control” button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378259-ED66-4AB3-9B9A-F28E7DF0DCA5}"/>
              </a:ext>
            </a:extLst>
          </p:cNvPr>
          <p:cNvSpPr/>
          <p:nvPr/>
        </p:nvSpPr>
        <p:spPr>
          <a:xfrm>
            <a:off x="9703270" y="2780948"/>
            <a:ext cx="1588312" cy="222311"/>
          </a:xfrm>
          <a:prstGeom prst="rect">
            <a:avLst/>
          </a:prstGeom>
          <a:solidFill>
            <a:srgbClr val="FFFF00">
              <a:alpha val="26000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A382701C-563D-4714-8CE6-332D333C8F5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495" t="35255" r="84005" b="47477"/>
          <a:stretch/>
        </p:blipFill>
        <p:spPr>
          <a:xfrm>
            <a:off x="8171131" y="5167619"/>
            <a:ext cx="1184672" cy="15343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05029072-FF6E-4533-A25D-536C9D276D6F}"/>
              </a:ext>
            </a:extLst>
          </p:cNvPr>
          <p:cNvSpPr/>
          <p:nvPr/>
        </p:nvSpPr>
        <p:spPr>
          <a:xfrm>
            <a:off x="8093980" y="5693329"/>
            <a:ext cx="1273890" cy="556470"/>
          </a:xfrm>
          <a:prstGeom prst="rect">
            <a:avLst/>
          </a:prstGeom>
          <a:solidFill>
            <a:srgbClr val="FFFF00">
              <a:alpha val="26000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Connector: Curved 42">
            <a:extLst>
              <a:ext uri="{FF2B5EF4-FFF2-40B4-BE49-F238E27FC236}">
                <a16:creationId xmlns:a16="http://schemas.microsoft.com/office/drawing/2014/main" id="{26C1F8A4-3EB1-4AFF-A9CE-BFA3EDC057A5}"/>
              </a:ext>
            </a:extLst>
          </p:cNvPr>
          <p:cNvCxnSpPr>
            <a:cxnSpLocks/>
            <a:stCxn id="36" idx="1"/>
            <a:endCxn id="41" idx="0"/>
          </p:cNvCxnSpPr>
          <p:nvPr/>
        </p:nvCxnSpPr>
        <p:spPr>
          <a:xfrm rot="10800000" flipV="1">
            <a:off x="8763467" y="4654989"/>
            <a:ext cx="724482" cy="512629"/>
          </a:xfrm>
          <a:prstGeom prst="curvedConnector2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Curved 43">
            <a:extLst>
              <a:ext uri="{FF2B5EF4-FFF2-40B4-BE49-F238E27FC236}">
                <a16:creationId xmlns:a16="http://schemas.microsoft.com/office/drawing/2014/main" id="{D8B42C07-4BA4-408B-B544-9916B94A914B}"/>
              </a:ext>
            </a:extLst>
          </p:cNvPr>
          <p:cNvCxnSpPr>
            <a:cxnSpLocks/>
            <a:stCxn id="42" idx="3"/>
            <a:endCxn id="38" idx="1"/>
          </p:cNvCxnSpPr>
          <p:nvPr/>
        </p:nvCxnSpPr>
        <p:spPr>
          <a:xfrm>
            <a:off x="9367870" y="5971564"/>
            <a:ext cx="557129" cy="239584"/>
          </a:xfrm>
          <a:prstGeom prst="curvedConnector3">
            <a:avLst>
              <a:gd name="adj1" fmla="val 50000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6E030E8B-05D9-48AC-843F-5A99A043039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3741" b="14075"/>
          <a:stretch/>
        </p:blipFill>
        <p:spPr>
          <a:xfrm>
            <a:off x="840328" y="2988361"/>
            <a:ext cx="1166754" cy="770839"/>
          </a:xfrm>
          <a:prstGeom prst="rect">
            <a:avLst/>
          </a:prstGeom>
        </p:spPr>
      </p:pic>
      <p:sp>
        <p:nvSpPr>
          <p:cNvPr id="39" name="Arrow: Down 38">
            <a:extLst>
              <a:ext uri="{FF2B5EF4-FFF2-40B4-BE49-F238E27FC236}">
                <a16:creationId xmlns:a16="http://schemas.microsoft.com/office/drawing/2014/main" id="{8A93954E-5161-4231-BDBF-C852D9D46AB0}"/>
              </a:ext>
            </a:extLst>
          </p:cNvPr>
          <p:cNvSpPr/>
          <p:nvPr/>
        </p:nvSpPr>
        <p:spPr>
          <a:xfrm>
            <a:off x="1188130" y="3742639"/>
            <a:ext cx="382555" cy="3802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611F1B49-8A45-416F-9C79-24C1DE1F89D8}"/>
              </a:ext>
            </a:extLst>
          </p:cNvPr>
          <p:cNvSpPr txBox="1">
            <a:spLocks/>
          </p:cNvSpPr>
          <p:nvPr/>
        </p:nvSpPr>
        <p:spPr>
          <a:xfrm>
            <a:off x="66999" y="4238727"/>
            <a:ext cx="2692868" cy="1274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green “Start  Meeting” button to open the meeting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186C830-2BD4-48ED-9547-FE8F7594F8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37" y="5553074"/>
            <a:ext cx="2645333" cy="93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62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Rosenwasser</dc:creator>
  <cp:lastModifiedBy>Matthew Rosenwasser</cp:lastModifiedBy>
  <cp:revision>38</cp:revision>
  <dcterms:created xsi:type="dcterms:W3CDTF">2020-12-02T14:44:29Z</dcterms:created>
  <dcterms:modified xsi:type="dcterms:W3CDTF">2020-12-07T18:33:46Z</dcterms:modified>
</cp:coreProperties>
</file>