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918400" cy="32918400"/>
  <p:notesSz cx="32100838" cy="32100838"/>
  <p:defaultTextStyle>
    <a:defPPr>
      <a:defRPr lang="en-US"/>
    </a:defPPr>
    <a:lvl1pPr marL="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1pPr>
    <a:lvl2pPr marL="175564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2pPr>
    <a:lvl3pPr marL="351129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3pPr>
    <a:lvl4pPr marL="526694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4pPr>
    <a:lvl5pPr marL="7022592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5pPr>
    <a:lvl6pPr marL="877824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6pPr>
    <a:lvl7pPr marL="1053388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7pPr>
    <a:lvl8pPr marL="1228953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8pPr>
    <a:lvl9pPr marL="1404518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C4C4"/>
    <a:srgbClr val="C0C0C0"/>
    <a:srgbClr val="C9C9C9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 varScale="1">
        <p:scale>
          <a:sx n="30" d="100"/>
          <a:sy n="30" d="100"/>
        </p:scale>
        <p:origin x="165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8" d="100"/>
          <a:sy n="108" d="100"/>
        </p:scale>
        <p:origin x="3696" y="-194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5" y="0"/>
            <a:ext cx="13910363" cy="1610618"/>
          </a:xfrm>
          <a:prstGeom prst="rect">
            <a:avLst/>
          </a:prstGeom>
        </p:spPr>
        <p:txBody>
          <a:bodyPr vert="horz" lIns="366652" tIns="183324" rIns="366652" bIns="183324" rtlCol="0"/>
          <a:lstStyle>
            <a:lvl1pPr algn="l">
              <a:defRPr sz="4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183064" y="0"/>
            <a:ext cx="13910363" cy="1610618"/>
          </a:xfrm>
          <a:prstGeom prst="rect">
            <a:avLst/>
          </a:prstGeom>
        </p:spPr>
        <p:txBody>
          <a:bodyPr vert="horz" lIns="366652" tIns="183324" rIns="366652" bIns="183324" rtlCol="0"/>
          <a:lstStyle>
            <a:lvl1pPr algn="r">
              <a:defRPr sz="4800"/>
            </a:lvl1pPr>
          </a:lstStyle>
          <a:p>
            <a:fld id="{0D84CE51-51B3-4F28-B8A5-5EEC98D0BF53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250" y="4014788"/>
            <a:ext cx="10828338" cy="10829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66652" tIns="183324" rIns="366652" bIns="183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10085" y="15448541"/>
            <a:ext cx="25680669" cy="12639703"/>
          </a:xfrm>
          <a:prstGeom prst="rect">
            <a:avLst/>
          </a:prstGeom>
        </p:spPr>
        <p:txBody>
          <a:bodyPr vert="horz" lIns="366652" tIns="183324" rIns="366652" bIns="183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5" y="30490241"/>
            <a:ext cx="13910363" cy="1610613"/>
          </a:xfrm>
          <a:prstGeom prst="rect">
            <a:avLst/>
          </a:prstGeom>
        </p:spPr>
        <p:txBody>
          <a:bodyPr vert="horz" lIns="366652" tIns="183324" rIns="366652" bIns="183324" rtlCol="0" anchor="b"/>
          <a:lstStyle>
            <a:lvl1pPr algn="l">
              <a:defRPr sz="4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183064" y="30490241"/>
            <a:ext cx="13910363" cy="1610613"/>
          </a:xfrm>
          <a:prstGeom prst="rect">
            <a:avLst/>
          </a:prstGeom>
        </p:spPr>
        <p:txBody>
          <a:bodyPr vert="horz" lIns="366652" tIns="183324" rIns="366652" bIns="183324" rtlCol="0" anchor="b"/>
          <a:lstStyle>
            <a:lvl1pPr algn="r">
              <a:defRPr sz="4800"/>
            </a:lvl1pPr>
          </a:lstStyle>
          <a:p>
            <a:fld id="{3B3F8E40-98FA-4860-933C-82ABF0F4D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1pPr>
    <a:lvl2pPr marL="1755648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2pPr>
    <a:lvl3pPr marL="3511296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3pPr>
    <a:lvl4pPr marL="5266944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4pPr>
    <a:lvl5pPr marL="7022592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5pPr>
    <a:lvl6pPr marL="8778240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6pPr>
    <a:lvl7pPr marL="10533888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7pPr>
    <a:lvl8pPr marL="12289536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8pPr>
    <a:lvl9pPr marL="14045184" algn="l" defTabSz="3511296" rtl="0" eaLnBrk="1" latinLnBrk="0" hangingPunct="1">
      <a:defRPr sz="46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387342"/>
            <a:ext cx="2798064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7289782"/>
            <a:ext cx="246888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0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752600"/>
            <a:ext cx="709803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752600"/>
            <a:ext cx="2088261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6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8206749"/>
            <a:ext cx="2839212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2029429"/>
            <a:ext cx="2839212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9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8763000"/>
            <a:ext cx="139903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8763000"/>
            <a:ext cx="139903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2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752607"/>
            <a:ext cx="283921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8069582"/>
            <a:ext cx="13926024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2024360"/>
            <a:ext cx="13926024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8069582"/>
            <a:ext cx="13994608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2024360"/>
            <a:ext cx="1399460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4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2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194560"/>
            <a:ext cx="10617041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4739647"/>
            <a:ext cx="1666494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9875520"/>
            <a:ext cx="10617041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1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194560"/>
            <a:ext cx="10617041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4739647"/>
            <a:ext cx="16664940" cy="233934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9875520"/>
            <a:ext cx="10617041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5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752607"/>
            <a:ext cx="283921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8763000"/>
            <a:ext cx="283921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A2800-7C5E-4D98-B9E8-0A7BED0A63E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599DF-E105-4393-906B-2B1D1AF67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2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C4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024" y="2536862"/>
            <a:ext cx="27667062" cy="278201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9464" r="9954" b="5612"/>
          <a:stretch/>
        </p:blipFill>
        <p:spPr>
          <a:xfrm rot="13500000">
            <a:off x="25356194" y="1653991"/>
            <a:ext cx="6134664" cy="48800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700000">
            <a:off x="929197" y="1016836"/>
            <a:ext cx="4785775" cy="4610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700000">
            <a:off x="27203427" y="27291065"/>
            <a:ext cx="4785775" cy="4610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-2700000">
            <a:off x="27957057" y="29247482"/>
            <a:ext cx="3278514" cy="6976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8100000">
            <a:off x="1682827" y="2973252"/>
            <a:ext cx="3278514" cy="69766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16799" y="32017920"/>
            <a:ext cx="11663884" cy="6846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11016799" y="341344"/>
            <a:ext cx="11663884" cy="6846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-5225073" y="16104608"/>
            <a:ext cx="11663884" cy="6846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26460472" y="16104608"/>
            <a:ext cx="11663884" cy="6846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/>
          <a:srcRect t="-1" r="1320" b="4581"/>
          <a:stretch/>
        </p:blipFill>
        <p:spPr>
          <a:xfrm rot="2700000">
            <a:off x="596713" y="27068570"/>
            <a:ext cx="6620169" cy="393039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700000">
            <a:off x="784309" y="27020532"/>
            <a:ext cx="6371801" cy="418122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700000">
            <a:off x="661269" y="26984974"/>
            <a:ext cx="6605194" cy="409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64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Graham, Michael</dc:creator>
  <cp:lastModifiedBy>Graham, Michael (Pod N-95)</cp:lastModifiedBy>
  <cp:revision>13</cp:revision>
  <cp:lastPrinted>2017-04-28T20:17:13Z</cp:lastPrinted>
  <dcterms:created xsi:type="dcterms:W3CDTF">2017-03-24T20:57:49Z</dcterms:created>
  <dcterms:modified xsi:type="dcterms:W3CDTF">2017-04-28T21:21:27Z</dcterms:modified>
</cp:coreProperties>
</file>