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Economica"/>
      <p:regular r:id="rId34"/>
      <p:bold r:id="rId35"/>
      <p:italic r:id="rId36"/>
      <p:boldItalic r:id="rId37"/>
    </p:embeddedFont>
    <p:embeddedFont>
      <p:font typeface="Roboto"/>
      <p:regular r:id="rId38"/>
      <p:bold r:id="rId39"/>
      <p:italic r:id="rId40"/>
      <p:boldItalic r:id="rId41"/>
    </p:embeddedFont>
    <p:embeddedFont>
      <p:font typeface="Amatic SC"/>
      <p:regular r:id="rId42"/>
      <p:bold r:id="rId43"/>
    </p:embeddedFont>
    <p:embeddedFont>
      <p:font typeface="Source Code Pro"/>
      <p:regular r:id="rId44"/>
      <p:bold r:id="rId45"/>
    </p:embeddedFont>
    <p:embeddedFont>
      <p:font typeface="Palatino Linotype"/>
      <p:regular r:id="rId46"/>
      <p:bold r:id="rId47"/>
      <p:italic r:id="rId48"/>
      <p:boldItalic r:id="rId49"/>
    </p:embeddedFont>
    <p:embeddedFont>
      <p:font typeface="Bodoni"/>
      <p:regular r:id="rId50"/>
      <p:bold r:id="rId51"/>
      <p:italic r:id="rId52"/>
      <p:boldItalic r:id="rId53"/>
    </p:embeddedFont>
    <p:embeddedFont>
      <p:font typeface="Open Sans"/>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42" Type="http://schemas.openxmlformats.org/officeDocument/2006/relationships/font" Target="fonts/AmaticSC-regular.fntdata"/><Relationship Id="rId41" Type="http://schemas.openxmlformats.org/officeDocument/2006/relationships/font" Target="fonts/Roboto-boldItalic.fntdata"/><Relationship Id="rId44" Type="http://schemas.openxmlformats.org/officeDocument/2006/relationships/font" Target="fonts/SourceCodePro-regular.fntdata"/><Relationship Id="rId43" Type="http://schemas.openxmlformats.org/officeDocument/2006/relationships/font" Target="fonts/AmaticSC-bold.fntdata"/><Relationship Id="rId46" Type="http://schemas.openxmlformats.org/officeDocument/2006/relationships/font" Target="fonts/PalatinoLinotype-regular.fntdata"/><Relationship Id="rId45" Type="http://schemas.openxmlformats.org/officeDocument/2006/relationships/font" Target="fonts/SourceCodePr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PalatinoLinotype-italic.fntdata"/><Relationship Id="rId47" Type="http://schemas.openxmlformats.org/officeDocument/2006/relationships/font" Target="fonts/PalatinoLinotype-bold.fntdata"/><Relationship Id="rId49" Type="http://schemas.openxmlformats.org/officeDocument/2006/relationships/font" Target="fonts/PalatinoLinotyp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font" Target="fonts/Economica-bold.fntdata"/><Relationship Id="rId34" Type="http://schemas.openxmlformats.org/officeDocument/2006/relationships/font" Target="fonts/Economica-regular.fntdata"/><Relationship Id="rId37" Type="http://schemas.openxmlformats.org/officeDocument/2006/relationships/font" Target="fonts/Economica-boldItalic.fntdata"/><Relationship Id="rId36" Type="http://schemas.openxmlformats.org/officeDocument/2006/relationships/font" Target="fonts/Economica-italic.fntdata"/><Relationship Id="rId39" Type="http://schemas.openxmlformats.org/officeDocument/2006/relationships/font" Target="fonts/Roboto-bold.fntdata"/><Relationship Id="rId38" Type="http://schemas.openxmlformats.org/officeDocument/2006/relationships/font" Target="fonts/Roboto-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odoni-bold.fntdata"/><Relationship Id="rId50" Type="http://schemas.openxmlformats.org/officeDocument/2006/relationships/font" Target="fonts/Bodoni-regular.fntdata"/><Relationship Id="rId53" Type="http://schemas.openxmlformats.org/officeDocument/2006/relationships/font" Target="fonts/Bodoni-boldItalic.fntdata"/><Relationship Id="rId52" Type="http://schemas.openxmlformats.org/officeDocument/2006/relationships/font" Target="fonts/Bodoni-italic.fntdata"/><Relationship Id="rId11" Type="http://schemas.openxmlformats.org/officeDocument/2006/relationships/slide" Target="slides/slide6.xml"/><Relationship Id="rId55" Type="http://schemas.openxmlformats.org/officeDocument/2006/relationships/font" Target="fonts/OpenSans-bold.fntdata"/><Relationship Id="rId10" Type="http://schemas.openxmlformats.org/officeDocument/2006/relationships/slide" Target="slides/slide5.xml"/><Relationship Id="rId54" Type="http://schemas.openxmlformats.org/officeDocument/2006/relationships/font" Target="fonts/OpenSans-regular.fntdata"/><Relationship Id="rId13" Type="http://schemas.openxmlformats.org/officeDocument/2006/relationships/slide" Target="slides/slide8.xml"/><Relationship Id="rId57" Type="http://schemas.openxmlformats.org/officeDocument/2006/relationships/font" Target="fonts/OpenSans-boldItalic.fntdata"/><Relationship Id="rId12" Type="http://schemas.openxmlformats.org/officeDocument/2006/relationships/slide" Target="slides/slide7.xml"/><Relationship Id="rId56"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1"/>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rgbClr val="000000"/>
                </a:solidFill>
                <a:latin typeface="Georgia"/>
                <a:ea typeface="Georgia"/>
                <a:cs typeface="Georgia"/>
                <a:sym typeface="Georgia"/>
              </a:defRPr>
            </a:lvl9pPr>
          </a:lstStyle>
          <a:p/>
        </p:txBody>
      </p:sp>
      <p:sp>
        <p:nvSpPr>
          <p:cNvPr id="8" name="Shape 8"/>
          <p:cNvSpPr txBox="1"/>
          <p:nvPr>
            <p:ph idx="12" type="sldNum"/>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0" name="Shape 130"/>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253" name="Shape 2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4" name="Shape 25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en-US">
                <a:solidFill>
                  <a:schemeClr val="dk1"/>
                </a:solidFill>
              </a:rPr>
              <a:t>Plants need water to survive and they obtain it from the soil, but plants can also ‘sweat’ water out through their leaves during dry spells or really sunny days; this is called transpiration.  When plants transpire the water is in liquid form and changes into water vapor (gaseous state).</a:t>
            </a:r>
          </a:p>
          <a:p>
            <a:pPr indent="0" lvl="0" marL="0" marR="0" rtl="0" algn="l">
              <a:spcBef>
                <a:spcPts val="0"/>
              </a:spcBef>
              <a:buSzPct val="25000"/>
              <a:buFont typeface="Arial"/>
              <a:buNone/>
            </a:pPr>
            <a:r>
              <a:rPr b="0" i="0" lang="en-US" sz="1800" u="none" cap="none" strike="noStrike"/>
              <a:t>QUESTION: How is condensation related to weather?</a:t>
            </a:r>
          </a:p>
          <a:p>
            <a:pPr indent="0" lvl="0" marL="0" marR="0" rtl="0" algn="l">
              <a:spcBef>
                <a:spcPts val="0"/>
              </a:spcBef>
              <a:buSzPct val="25000"/>
              <a:buFont typeface="Arial"/>
              <a:buNone/>
            </a:pPr>
            <a:r>
              <a:rPr b="0" i="0" lang="en-US" sz="1800" u="none" cap="none" strike="noStrike"/>
              <a:t>ANSWER: Condensation forms clouds, which can produce rain, hail, or snow.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Shape 26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Clr>
                <a:schemeClr val="dk1"/>
              </a:buClr>
              <a:buSzPct val="25000"/>
              <a:buFont typeface="Arial"/>
              <a:buNone/>
            </a:pPr>
            <a:r>
              <a:rPr lang="en-US">
                <a:solidFill>
                  <a:schemeClr val="dk1"/>
                </a:solidFill>
              </a:rPr>
              <a:t>Evaporation is a critical component of the water cycle, which is responsible for clouds and rain. Solar energy drives evaporation of water from oceans, lakes, moisture in the soil, and other sources of water. </a:t>
            </a:r>
          </a:p>
          <a:p>
            <a:pPr lvl="0">
              <a:spcBef>
                <a:spcPts val="0"/>
              </a:spcBef>
              <a:buClr>
                <a:schemeClr val="dk1"/>
              </a:buClr>
              <a:buSzPct val="25000"/>
              <a:buFont typeface="Arial"/>
              <a:buNone/>
            </a:pPr>
            <a:r>
              <a:t/>
            </a:r>
            <a:endParaRPr>
              <a:solidFill>
                <a:schemeClr val="dk1"/>
              </a:solidFill>
            </a:endParaRPr>
          </a:p>
          <a:p>
            <a:pPr lvl="0">
              <a:spcBef>
                <a:spcPts val="0"/>
              </a:spcBef>
              <a:buClr>
                <a:schemeClr val="dk1"/>
              </a:buClr>
              <a:buSzPct val="25000"/>
              <a:buFont typeface="Arial"/>
              <a:buNone/>
            </a:pPr>
            <a:r>
              <a:rPr lang="en-US">
                <a:solidFill>
                  <a:schemeClr val="dk1"/>
                </a:solidFill>
              </a:rPr>
              <a:t>QUESTION: How does evaporation relate to weather?</a:t>
            </a:r>
          </a:p>
          <a:p>
            <a:pPr lvl="0">
              <a:spcBef>
                <a:spcPts val="0"/>
              </a:spcBef>
              <a:buClr>
                <a:schemeClr val="dk1"/>
              </a:buClr>
              <a:buSzPct val="25000"/>
              <a:buFont typeface="Arial"/>
              <a:buNone/>
            </a:pPr>
            <a:r>
              <a:rPr lang="en-US">
                <a:solidFill>
                  <a:schemeClr val="dk1"/>
                </a:solidFill>
              </a:rPr>
              <a:t>ANSWER: Evaporation is responsible for clouds and rain.</a:t>
            </a:r>
          </a:p>
          <a:p>
            <a:pPr lvl="0">
              <a:spcBef>
                <a:spcPts val="0"/>
              </a:spcBef>
              <a:buNone/>
            </a:pPr>
            <a:r>
              <a:t/>
            </a:r>
            <a:endParaRPr/>
          </a:p>
        </p:txBody>
      </p:sp>
      <p:sp>
        <p:nvSpPr>
          <p:cNvPr id="267" name="Shape 2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283" name="Shape 2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84" name="Shape 284"/>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en-US">
                <a:solidFill>
                  <a:schemeClr val="dk1"/>
                </a:solidFill>
              </a:rPr>
              <a:t>The water seen on the outside of a cold glass on a hot day is condensation. Condensation is the changing of water from a gaseous state back to a liquid state in the form of clouds.</a:t>
            </a:r>
          </a:p>
          <a:p>
            <a:pPr lvl="0" rtl="0">
              <a:spcBef>
                <a:spcPts val="0"/>
              </a:spcBef>
              <a:buClr>
                <a:schemeClr val="dk1"/>
              </a:buClr>
              <a:buSzPct val="25000"/>
              <a:buFont typeface="Arial"/>
              <a:buNone/>
            </a:pPr>
            <a:r>
              <a:t/>
            </a:r>
            <a:endParaRPr>
              <a:solidFill>
                <a:schemeClr val="dk1"/>
              </a:solidFill>
            </a:endParaRPr>
          </a:p>
          <a:p>
            <a:pPr indent="0" lvl="0" marL="0" marR="0" rtl="0" algn="l">
              <a:spcBef>
                <a:spcPts val="0"/>
              </a:spcBef>
              <a:buSzPct val="25000"/>
              <a:buFont typeface="Arial"/>
              <a:buNone/>
            </a:pPr>
            <a:r>
              <a:rPr b="0" i="0" lang="en-US" sz="1800" u="none" cap="none" strike="noStrike"/>
              <a:t>The ocean is an integral part of the water cycle and is connected to all of the earth’s water reservoirs via evaporation and precipitation processes.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300" name="Shape 3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01" name="Shape 301"/>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en-US">
                <a:solidFill>
                  <a:schemeClr val="dk1"/>
                </a:solidFill>
              </a:rPr>
              <a:t>Precipitation is a major component of  weather and of the water cycle. Precipitation is responsible for depositing most of the fresh water on the planet.</a:t>
            </a:r>
          </a:p>
          <a:p>
            <a:pPr indent="0" lvl="0" marL="0" marR="0" rtl="0" algn="l">
              <a:spcBef>
                <a:spcPts val="0"/>
              </a:spcBef>
              <a:buSzPct val="250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331" name="Shape 3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32" name="Shape 33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4" name="Shape 344"/>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50" name="Shape 3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1" name="Shape 351"/>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56" name="Shape 3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sz="1050">
                <a:solidFill>
                  <a:schemeClr val="dk1"/>
                </a:solidFill>
                <a:latin typeface="Verdana"/>
                <a:ea typeface="Verdana"/>
                <a:cs typeface="Verdana"/>
                <a:sym typeface="Verdana"/>
              </a:rPr>
              <a:t>Climate change, also called global warming, refers to the rise in average surface temperatures on Earth. An overwhelming scientific consensus maintains that climate change is due primarily to the human use of fossil fuels, which releases carbon dioxide and other greenhouse gases into the air. The gases trap heat within the atmosphere, which can have a range of effects on ecosystems, including rising sea levels, severe weather events, and droughts that render landscapes more susceptible to wildfires.</a:t>
            </a:r>
          </a:p>
        </p:txBody>
      </p:sp>
      <p:sp>
        <p:nvSpPr>
          <p:cNvPr id="357" name="Shape 357"/>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4" name="Shape 364"/>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7" name="Shape 137"/>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0" name="Shape 370"/>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75" name="Shape 3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6" name="Shape 376"/>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4" name="Shape 384"/>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Shape 3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9" name="Shape 3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Shape 3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00" name="Shape 4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1" name="Shape 401"/>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1" name="Shape 411"/>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p:nvPr>
            <p:ph idx="2" type="sldImg"/>
          </p:nvPr>
        </p:nvSpPr>
        <p:spPr>
          <a:xfrm>
            <a:off x="1143300" y="685800"/>
            <a:ext cx="4572000" cy="3429000"/>
          </a:xfrm>
          <a:custGeom>
            <a:pathLst>
              <a:path extrusionOk="0" h="120000" w="120000">
                <a:moveTo>
                  <a:pt x="0" y="0"/>
                </a:moveTo>
                <a:lnTo>
                  <a:pt x="120000" y="0"/>
                </a:lnTo>
                <a:lnTo>
                  <a:pt x="120000" y="120000"/>
                </a:lnTo>
                <a:lnTo>
                  <a:pt x="0" y="120000"/>
                </a:lnTo>
                <a:close/>
              </a:path>
            </a:pathLst>
          </a:custGeom>
        </p:spPr>
      </p:sp>
      <p:sp>
        <p:nvSpPr>
          <p:cNvPr id="418" name="Shape 418"/>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6" name="Shape 426"/>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4" name="Shape 144"/>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1" name="Shape 151"/>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US">
                <a:solidFill>
                  <a:schemeClr val="dk1"/>
                </a:solidFill>
              </a:rPr>
              <a:t>The water cycle is the continuous recycling of water on earth; from the oceans, up to the sky and down to land, to be transported back to the oceans and sky again. Water is constantly moving due to the energy of the sun transforming surface water into water vapor. The water vapor eventually forms clouds, and clouds condense back into water droplets. When the droplets become so dense in the clouds, the force of gravity</a:t>
            </a:r>
            <a:r>
              <a:rPr b="1" lang="en-US">
                <a:solidFill>
                  <a:schemeClr val="dk1"/>
                </a:solidFill>
              </a:rPr>
              <a:t> </a:t>
            </a:r>
            <a:r>
              <a:rPr lang="en-US">
                <a:solidFill>
                  <a:schemeClr val="dk1"/>
                </a:solidFill>
              </a:rPr>
              <a:t>pulls them back down to the earth where the cycle continues all over again.  </a:t>
            </a:r>
          </a:p>
          <a:p>
            <a:pPr lvl="0">
              <a:spcBef>
                <a:spcPts val="0"/>
              </a:spcBef>
              <a:buNone/>
            </a:pPr>
            <a:r>
              <a:t/>
            </a:r>
            <a:endParaRPr/>
          </a:p>
        </p:txBody>
      </p:sp>
      <p:sp>
        <p:nvSpPr>
          <p:cNvPr id="166" name="Shape 166"/>
          <p:cNvSpPr txBox="1"/>
          <p:nvPr>
            <p:ph idx="12" type="sldNum"/>
          </p:nvPr>
        </p:nvSpPr>
        <p:spPr>
          <a:xfrm>
            <a:off x="3884612" y="8685211"/>
            <a:ext cx="2971799" cy="457200"/>
          </a:xfrm>
          <a:prstGeom prst="rect">
            <a:avLst/>
          </a:prstGeom>
        </p:spPr>
        <p:txBody>
          <a:bodyPr anchorCtr="0" anchor="b" bIns="45700" lIns="91425" rIns="91425" wrap="square"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3" name="Shape 17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61111"/>
              <a:buFont typeface="Arial"/>
              <a:buNone/>
            </a:pPr>
            <a:r>
              <a:rPr lang="en-US">
                <a:solidFill>
                  <a:schemeClr val="dk1"/>
                </a:solidFill>
              </a:rPr>
              <a:t>The water cycle is made up of five processes; transpiration, evaporation, condensation, precipitation, and accumulation. Let’s investigate how each of these processes work to keep water from billions of years ago moving around the earth.</a:t>
            </a:r>
          </a:p>
          <a:p>
            <a:pPr lvl="0" rtl="0">
              <a:spcBef>
                <a:spcPts val="0"/>
              </a:spcBef>
              <a:buClr>
                <a:schemeClr val="dk1"/>
              </a:buClr>
              <a:buSzPct val="61111"/>
              <a:buFont typeface="Arial"/>
              <a:buNone/>
            </a:pPr>
            <a:r>
              <a:t/>
            </a:r>
            <a:endParaRPr>
              <a:solidFill>
                <a:schemeClr val="dk1"/>
              </a:solidFill>
            </a:endParaRPr>
          </a:p>
          <a:p>
            <a:pPr indent="0" lvl="0" marL="0" marR="0" rtl="0" algn="l">
              <a:spcBef>
                <a:spcPts val="0"/>
              </a:spcBef>
              <a:buSzPct val="250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0" name="Shape 18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nvSpPr>
        <p:spPr>
          <a:xfrm>
            <a:off x="3884612" y="8685211"/>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Georgia"/>
              <a:buNone/>
            </a:pPr>
            <a:fld id="{00000000-1234-1234-1234-123412341234}" type="slidenum">
              <a:rPr b="0" i="0" lang="en-US" sz="2000" u="none">
                <a:solidFill>
                  <a:srgbClr val="000000"/>
                </a:solidFill>
                <a:latin typeface="Georgia"/>
                <a:ea typeface="Georgia"/>
                <a:cs typeface="Georgia"/>
                <a:sym typeface="Georgia"/>
              </a:rPr>
              <a:t>‹#›</a:t>
            </a:fld>
          </a:p>
        </p:txBody>
      </p:sp>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2" name="Shape 192"/>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lvl="0" rtl="0">
              <a:spcBef>
                <a:spcPts val="0"/>
              </a:spcBef>
              <a:buClr>
                <a:schemeClr val="dk1"/>
              </a:buClr>
              <a:buSzPct val="25000"/>
              <a:buFont typeface="Arial"/>
              <a:buNone/>
            </a:pPr>
            <a:r>
              <a:rPr lang="en-US">
                <a:solidFill>
                  <a:schemeClr val="dk1"/>
                </a:solidFill>
              </a:rPr>
              <a:t>Transpiration also cools plants and enables the flow of mineral nutrients from the roots. The amount of water lost by a plant depends on its size, along with the surrounding light intensity, temperature, humidity, wind speed, and soil water supply. </a:t>
            </a:r>
          </a:p>
          <a:p>
            <a:pPr lvl="0" rtl="0">
              <a:spcBef>
                <a:spcPts val="0"/>
              </a:spcBef>
              <a:buClr>
                <a:schemeClr val="dk1"/>
              </a:buClr>
              <a:buSzPct val="25000"/>
              <a:buFont typeface="Arial"/>
              <a:buNone/>
            </a:pPr>
            <a:r>
              <a:t/>
            </a:r>
            <a:endParaRPr>
              <a:solidFill>
                <a:schemeClr val="dk1"/>
              </a:solidFill>
            </a:endParaRPr>
          </a:p>
          <a:p>
            <a:pPr lvl="0" rtl="0">
              <a:spcBef>
                <a:spcPts val="0"/>
              </a:spcBef>
              <a:buClr>
                <a:schemeClr val="dk1"/>
              </a:buClr>
              <a:buSzPct val="25000"/>
              <a:buFont typeface="Arial"/>
              <a:buNone/>
            </a:pPr>
            <a:r>
              <a:t/>
            </a:r>
            <a:endParaRPr>
              <a:solidFill>
                <a:schemeClr val="dk1"/>
              </a:solidFill>
            </a:endParaRPr>
          </a:p>
          <a:p>
            <a:pPr indent="0" lvl="0" marL="0" marR="0" rtl="0" algn="l">
              <a:spcBef>
                <a:spcPts val="0"/>
              </a:spcBef>
              <a:buSzPct val="250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 name="Shape 13"/>
        <p:cNvGrpSpPr/>
        <p:nvPr/>
      </p:nvGrpSpPr>
      <p:grpSpPr>
        <a:xfrm>
          <a:off x="0" y="0"/>
          <a:ext cx="0" cy="0"/>
          <a:chOff x="0" y="0"/>
          <a:chExt cx="0" cy="0"/>
        </a:xfrm>
      </p:grpSpPr>
      <p:sp>
        <p:nvSpPr>
          <p:cNvPr id="14" name="Shape 14"/>
          <p:cNvSpPr/>
          <p:nvPr/>
        </p:nvSpPr>
        <p:spPr>
          <a:xfrm>
            <a:off x="2744012" y="1008933"/>
            <a:ext cx="1081625" cy="1499895"/>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5" name="Shape 15"/>
          <p:cNvSpPr/>
          <p:nvPr/>
        </p:nvSpPr>
        <p:spPr>
          <a:xfrm rot="10800000">
            <a:off x="5318350" y="4355670"/>
            <a:ext cx="1081625" cy="1499895"/>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16" name="Shape 16"/>
          <p:cNvSpPr txBox="1"/>
          <p:nvPr>
            <p:ph type="ctrTitle"/>
          </p:nvPr>
        </p:nvSpPr>
        <p:spPr>
          <a:xfrm>
            <a:off x="3044700" y="1925673"/>
            <a:ext cx="3054600" cy="2049600"/>
          </a:xfrm>
          <a:prstGeom prst="rect">
            <a:avLst/>
          </a:prstGeom>
        </p:spPr>
        <p:txBody>
          <a:bodyPr anchorCtr="0" anchor="b"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7" name="Shape 17"/>
          <p:cNvSpPr txBox="1"/>
          <p:nvPr>
            <p:ph idx="1" type="subTitle"/>
          </p:nvPr>
        </p:nvSpPr>
        <p:spPr>
          <a:xfrm>
            <a:off x="3044700" y="4155440"/>
            <a:ext cx="3054600" cy="9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1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1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1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1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1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1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1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1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100">
                <a:latin typeface="Economica"/>
                <a:ea typeface="Economica"/>
                <a:cs typeface="Economica"/>
                <a:sym typeface="Economica"/>
              </a:defRPr>
            </a:lvl9pPr>
          </a:lstStyle>
          <a:p/>
        </p:txBody>
      </p:sp>
      <p:sp>
        <p:nvSpPr>
          <p:cNvPr id="18" name="Shape 18"/>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55" name="Shape 55"/>
        <p:cNvGrpSpPr/>
        <p:nvPr/>
      </p:nvGrpSpPr>
      <p:grpSpPr>
        <a:xfrm>
          <a:off x="0" y="0"/>
          <a:ext cx="0" cy="0"/>
          <a:chOff x="0" y="0"/>
          <a:chExt cx="0" cy="0"/>
        </a:xfrm>
      </p:grpSpPr>
      <p:sp>
        <p:nvSpPr>
          <p:cNvPr id="56" name="Shape 56"/>
          <p:cNvSpPr/>
          <p:nvPr/>
        </p:nvSpPr>
        <p:spPr>
          <a:xfrm>
            <a:off x="0" y="6727600"/>
            <a:ext cx="9144000" cy="130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7" name="Shape 57"/>
          <p:cNvSpPr txBox="1"/>
          <p:nvPr>
            <p:ph type="title"/>
          </p:nvPr>
        </p:nvSpPr>
        <p:spPr>
          <a:xfrm>
            <a:off x="311700" y="1276166"/>
            <a:ext cx="8520600" cy="2838300"/>
          </a:xfrm>
          <a:prstGeom prst="rect">
            <a:avLst/>
          </a:prstGeom>
        </p:spPr>
        <p:txBody>
          <a:bodyPr anchorCtr="0" anchor="ctr" bIns="91425" lIns="91425" rIns="91425" wrap="square" tIns="91425"/>
          <a:lstStyle>
            <a:lvl1pPr lvl="0" algn="ctr">
              <a:spcBef>
                <a:spcPts val="0"/>
              </a:spcBef>
              <a:buClr>
                <a:schemeClr val="lt2"/>
              </a:buClr>
              <a:buSzPct val="100000"/>
              <a:defRPr sz="16000">
                <a:solidFill>
                  <a:schemeClr val="lt2"/>
                </a:solidFill>
              </a:defRPr>
            </a:lvl1pPr>
            <a:lvl2pPr lvl="1" algn="ctr">
              <a:spcBef>
                <a:spcPts val="0"/>
              </a:spcBef>
              <a:buClr>
                <a:schemeClr val="lt2"/>
              </a:buClr>
              <a:buSzPct val="100000"/>
              <a:defRPr sz="16000">
                <a:solidFill>
                  <a:schemeClr val="lt2"/>
                </a:solidFill>
              </a:defRPr>
            </a:lvl2pPr>
            <a:lvl3pPr lvl="2" algn="ctr">
              <a:spcBef>
                <a:spcPts val="0"/>
              </a:spcBef>
              <a:buClr>
                <a:schemeClr val="lt2"/>
              </a:buClr>
              <a:buSzPct val="100000"/>
              <a:defRPr sz="16000">
                <a:solidFill>
                  <a:schemeClr val="lt2"/>
                </a:solidFill>
              </a:defRPr>
            </a:lvl3pPr>
            <a:lvl4pPr lvl="3" algn="ctr">
              <a:spcBef>
                <a:spcPts val="0"/>
              </a:spcBef>
              <a:buClr>
                <a:schemeClr val="lt2"/>
              </a:buClr>
              <a:buSzPct val="100000"/>
              <a:defRPr sz="16000">
                <a:solidFill>
                  <a:schemeClr val="lt2"/>
                </a:solidFill>
              </a:defRPr>
            </a:lvl4pPr>
            <a:lvl5pPr lvl="4" algn="ctr">
              <a:spcBef>
                <a:spcPts val="0"/>
              </a:spcBef>
              <a:buClr>
                <a:schemeClr val="lt2"/>
              </a:buClr>
              <a:buSzPct val="100000"/>
              <a:defRPr sz="16000">
                <a:solidFill>
                  <a:schemeClr val="lt2"/>
                </a:solidFill>
              </a:defRPr>
            </a:lvl5pPr>
            <a:lvl6pPr lvl="5" algn="ctr">
              <a:spcBef>
                <a:spcPts val="0"/>
              </a:spcBef>
              <a:buClr>
                <a:schemeClr val="lt2"/>
              </a:buClr>
              <a:buSzPct val="100000"/>
              <a:defRPr sz="16000">
                <a:solidFill>
                  <a:schemeClr val="lt2"/>
                </a:solidFill>
              </a:defRPr>
            </a:lvl6pPr>
            <a:lvl7pPr lvl="6" algn="ctr">
              <a:spcBef>
                <a:spcPts val="0"/>
              </a:spcBef>
              <a:buClr>
                <a:schemeClr val="lt2"/>
              </a:buClr>
              <a:buSzPct val="100000"/>
              <a:defRPr sz="16000">
                <a:solidFill>
                  <a:schemeClr val="lt2"/>
                </a:solidFill>
              </a:defRPr>
            </a:lvl7pPr>
            <a:lvl8pPr lvl="7" algn="ctr">
              <a:spcBef>
                <a:spcPts val="0"/>
              </a:spcBef>
              <a:buClr>
                <a:schemeClr val="lt2"/>
              </a:buClr>
              <a:buSzPct val="100000"/>
              <a:defRPr sz="16000">
                <a:solidFill>
                  <a:schemeClr val="lt2"/>
                </a:solidFill>
              </a:defRPr>
            </a:lvl8pPr>
            <a:lvl9pPr lvl="8" algn="ctr">
              <a:spcBef>
                <a:spcPts val="0"/>
              </a:spcBef>
              <a:buClr>
                <a:schemeClr val="lt2"/>
              </a:buClr>
              <a:buSzPct val="100000"/>
              <a:defRPr sz="16000">
                <a:solidFill>
                  <a:schemeClr val="lt2"/>
                </a:solidFill>
              </a:defRPr>
            </a:lvl9pPr>
          </a:lstStyle>
          <a:p/>
        </p:txBody>
      </p:sp>
      <p:sp>
        <p:nvSpPr>
          <p:cNvPr id="58" name="Shape 58"/>
          <p:cNvSpPr txBox="1"/>
          <p:nvPr>
            <p:ph idx="1" type="body"/>
          </p:nvPr>
        </p:nvSpPr>
        <p:spPr>
          <a:xfrm>
            <a:off x="311700" y="4216000"/>
            <a:ext cx="8520600" cy="14289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64" name="Shape 64"/>
          <p:cNvSpPr txBox="1"/>
          <p:nvPr>
            <p:ph idx="1" type="body"/>
          </p:nvPr>
        </p:nvSpPr>
        <p:spPr>
          <a:xfrm>
            <a:off x="457200" y="1600200"/>
            <a:ext cx="8229600" cy="45261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65" name="Shape 65"/>
          <p:cNvSpPr txBox="1"/>
          <p:nvPr>
            <p:ph idx="10" type="dt"/>
          </p:nvPr>
        </p:nvSpPr>
        <p:spPr>
          <a:xfrm>
            <a:off x="457200" y="6245225"/>
            <a:ext cx="2133600" cy="47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a:solidFill>
                  <a:schemeClr val="dk1"/>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9pPr>
          </a:lstStyle>
          <a:p/>
        </p:txBody>
      </p:sp>
      <p:sp>
        <p:nvSpPr>
          <p:cNvPr id="66" name="Shape 66"/>
          <p:cNvSpPr txBox="1"/>
          <p:nvPr>
            <p:ph idx="11" type="ftr"/>
          </p:nvPr>
        </p:nvSpPr>
        <p:spPr>
          <a:xfrm>
            <a:off x="3124200" y="6245225"/>
            <a:ext cx="2895600" cy="47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a:solidFill>
                  <a:schemeClr val="dk1"/>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9pPr>
          </a:lstStyle>
          <a:p/>
        </p:txBody>
      </p:sp>
      <p:sp>
        <p:nvSpPr>
          <p:cNvPr id="67" name="Shape 67"/>
          <p:cNvSpPr txBox="1"/>
          <p:nvPr>
            <p:ph idx="12" type="sldNum"/>
          </p:nvPr>
        </p:nvSpPr>
        <p:spPr>
          <a:xfrm>
            <a:off x="6553200" y="6245225"/>
            <a:ext cx="2133600" cy="4761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AndTwoObj">
  <p:cSld name="Title, Content, and 2 Conten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70" name="Shape 70"/>
          <p:cNvSpPr txBox="1"/>
          <p:nvPr>
            <p:ph idx="1" type="body"/>
          </p:nvPr>
        </p:nvSpPr>
        <p:spPr>
          <a:xfrm>
            <a:off x="457200" y="1600200"/>
            <a:ext cx="4038600" cy="45261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71" name="Shape 71"/>
          <p:cNvSpPr txBox="1"/>
          <p:nvPr>
            <p:ph idx="2" type="body"/>
          </p:nvPr>
        </p:nvSpPr>
        <p:spPr>
          <a:xfrm>
            <a:off x="4648200" y="1600200"/>
            <a:ext cx="4038600" cy="21861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72" name="Shape 72"/>
          <p:cNvSpPr txBox="1"/>
          <p:nvPr>
            <p:ph idx="3" type="body"/>
          </p:nvPr>
        </p:nvSpPr>
        <p:spPr>
          <a:xfrm>
            <a:off x="4648200" y="3938587"/>
            <a:ext cx="4038600" cy="2187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73" name="Shape 73"/>
          <p:cNvSpPr txBox="1"/>
          <p:nvPr>
            <p:ph idx="10" type="dt"/>
          </p:nvPr>
        </p:nvSpPr>
        <p:spPr>
          <a:xfrm>
            <a:off x="457200" y="6245225"/>
            <a:ext cx="2133600" cy="47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a:solidFill>
                  <a:schemeClr val="dk1"/>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9pPr>
          </a:lstStyle>
          <a:p/>
        </p:txBody>
      </p:sp>
      <p:sp>
        <p:nvSpPr>
          <p:cNvPr id="74" name="Shape 74"/>
          <p:cNvSpPr txBox="1"/>
          <p:nvPr>
            <p:ph idx="11" type="ftr"/>
          </p:nvPr>
        </p:nvSpPr>
        <p:spPr>
          <a:xfrm>
            <a:off x="3124200" y="6245225"/>
            <a:ext cx="2895600" cy="4761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2000" u="none">
                <a:solidFill>
                  <a:schemeClr val="dk1"/>
                </a:solidFill>
                <a:latin typeface="Georgia"/>
                <a:ea typeface="Georgia"/>
                <a:cs typeface="Georgia"/>
                <a:sym typeface="Georgia"/>
              </a:defRPr>
            </a:lvl1pPr>
            <a:lvl2pPr indent="0" lvl="1" marL="4572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2pPr>
            <a:lvl3pPr indent="0" lvl="2" marL="914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3pPr>
            <a:lvl4pPr indent="0" lvl="3" marL="13716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4pPr>
            <a:lvl5pPr indent="0" lvl="4" marL="1828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5pPr>
            <a:lvl6pPr indent="0" lvl="5" marL="2286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6pPr>
            <a:lvl7pPr indent="0" lvl="6" marL="32004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7pPr>
            <a:lvl8pPr indent="0" lvl="7" marL="45720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8pPr>
            <a:lvl9pPr indent="0" lvl="8" marL="6400800" marR="0" rtl="0" algn="l">
              <a:lnSpc>
                <a:spcPct val="100000"/>
              </a:lnSpc>
              <a:spcBef>
                <a:spcPts val="0"/>
              </a:spcBef>
              <a:spcAft>
                <a:spcPts val="0"/>
              </a:spcAft>
              <a:buNone/>
              <a:defRPr b="0" i="0" sz="2000" u="none" cap="none" strike="noStrike">
                <a:solidFill>
                  <a:schemeClr val="dk1"/>
                </a:solidFill>
                <a:latin typeface="Georgia"/>
                <a:ea typeface="Georgia"/>
                <a:cs typeface="Georgia"/>
                <a:sym typeface="Georgia"/>
              </a:defRPr>
            </a:lvl9pPr>
          </a:lstStyle>
          <a:p/>
        </p:txBody>
      </p:sp>
      <p:sp>
        <p:nvSpPr>
          <p:cNvPr id="75" name="Shape 75"/>
          <p:cNvSpPr txBox="1"/>
          <p:nvPr>
            <p:ph idx="12" type="sldNum"/>
          </p:nvPr>
        </p:nvSpPr>
        <p:spPr>
          <a:xfrm>
            <a:off x="6553200" y="6245225"/>
            <a:ext cx="2133600" cy="47610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80" name="Shape 80"/>
        <p:cNvGrpSpPr/>
        <p:nvPr/>
      </p:nvGrpSpPr>
      <p:grpSpPr>
        <a:xfrm>
          <a:off x="0" y="0"/>
          <a:ext cx="0" cy="0"/>
          <a:chOff x="0" y="0"/>
          <a:chExt cx="0" cy="0"/>
        </a:xfrm>
      </p:grpSpPr>
      <p:sp>
        <p:nvSpPr>
          <p:cNvPr id="81" name="Shape 81"/>
          <p:cNvSpPr/>
          <p:nvPr/>
        </p:nvSpPr>
        <p:spPr>
          <a:xfrm>
            <a:off x="0" y="0"/>
            <a:ext cx="9144000" cy="4572000"/>
          </a:xfrm>
          <a:prstGeom prst="rect">
            <a:avLst/>
          </a:prstGeom>
          <a:solidFill>
            <a:schemeClr val="lt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txBox="1"/>
          <p:nvPr>
            <p:ph type="ctrTitle"/>
          </p:nvPr>
        </p:nvSpPr>
        <p:spPr>
          <a:xfrm>
            <a:off x="311700" y="522866"/>
            <a:ext cx="8520600" cy="3587100"/>
          </a:xfrm>
          <a:prstGeom prst="rect">
            <a:avLst/>
          </a:prstGeom>
        </p:spPr>
        <p:txBody>
          <a:bodyPr anchorCtr="0" anchor="ctr" bIns="91425" lIns="91425" rIns="91425" wrap="square" tIns="91425"/>
          <a:lstStyle>
            <a:lvl1pPr lvl="0" rtl="0" algn="ctr">
              <a:spcBef>
                <a:spcPts val="0"/>
              </a:spcBef>
              <a:buSzPct val="100000"/>
              <a:defRPr sz="8000"/>
            </a:lvl1pPr>
            <a:lvl2pPr lvl="1" rtl="0" algn="ctr">
              <a:spcBef>
                <a:spcPts val="0"/>
              </a:spcBef>
              <a:buSzPct val="100000"/>
              <a:defRPr sz="8000"/>
            </a:lvl2pPr>
            <a:lvl3pPr lvl="2" rtl="0" algn="ctr">
              <a:spcBef>
                <a:spcPts val="0"/>
              </a:spcBef>
              <a:buSzPct val="100000"/>
              <a:defRPr sz="8000"/>
            </a:lvl3pPr>
            <a:lvl4pPr lvl="3" rtl="0" algn="ctr">
              <a:spcBef>
                <a:spcPts val="0"/>
              </a:spcBef>
              <a:buSzPct val="100000"/>
              <a:defRPr sz="8000"/>
            </a:lvl4pPr>
            <a:lvl5pPr lvl="4" rtl="0" algn="ctr">
              <a:spcBef>
                <a:spcPts val="0"/>
              </a:spcBef>
              <a:buSzPct val="100000"/>
              <a:defRPr sz="8000"/>
            </a:lvl5pPr>
            <a:lvl6pPr lvl="5" rtl="0" algn="ctr">
              <a:spcBef>
                <a:spcPts val="0"/>
              </a:spcBef>
              <a:buSzPct val="100000"/>
              <a:defRPr sz="8000"/>
            </a:lvl6pPr>
            <a:lvl7pPr lvl="6" rtl="0" algn="ctr">
              <a:spcBef>
                <a:spcPts val="0"/>
              </a:spcBef>
              <a:buSzPct val="100000"/>
              <a:defRPr sz="8000"/>
            </a:lvl7pPr>
            <a:lvl8pPr lvl="7" rtl="0" algn="ctr">
              <a:spcBef>
                <a:spcPts val="0"/>
              </a:spcBef>
              <a:buSzPct val="100000"/>
              <a:defRPr sz="8000"/>
            </a:lvl8pPr>
            <a:lvl9pPr lvl="8" rtl="0" algn="ctr">
              <a:spcBef>
                <a:spcPts val="0"/>
              </a:spcBef>
              <a:buSzPct val="100000"/>
              <a:defRPr sz="8000"/>
            </a:lvl9pPr>
          </a:lstStyle>
          <a:p/>
        </p:txBody>
      </p:sp>
      <p:sp>
        <p:nvSpPr>
          <p:cNvPr id="83" name="Shape 83"/>
          <p:cNvSpPr txBox="1"/>
          <p:nvPr>
            <p:ph idx="1" type="subTitle"/>
          </p:nvPr>
        </p:nvSpPr>
        <p:spPr>
          <a:xfrm>
            <a:off x="311700" y="5187200"/>
            <a:ext cx="8520600" cy="941700"/>
          </a:xfrm>
          <a:prstGeom prst="rect">
            <a:avLst/>
          </a:prstGeom>
        </p:spPr>
        <p:txBody>
          <a:bodyPr anchorCtr="0" anchor="ctr" bIns="91425" lIns="91425" rIns="91425" wrap="square" tIns="91425"/>
          <a:lstStyle>
            <a:lvl1pPr lvl="0" rtl="0" algn="ctr">
              <a:lnSpc>
                <a:spcPct val="100000"/>
              </a:lnSpc>
              <a:spcBef>
                <a:spcPts val="0"/>
              </a:spcBef>
              <a:spcAft>
                <a:spcPts val="0"/>
              </a:spcAft>
              <a:buClr>
                <a:schemeClr val="accent1"/>
              </a:buClr>
              <a:buSzPct val="100000"/>
              <a:buNone/>
              <a:defRPr b="1" sz="2100">
                <a:solidFill>
                  <a:schemeClr val="accent1"/>
                </a:solidFill>
              </a:defRPr>
            </a:lvl1pPr>
            <a:lvl2pPr lvl="1" rtl="0" algn="ctr">
              <a:lnSpc>
                <a:spcPct val="100000"/>
              </a:lnSpc>
              <a:spcBef>
                <a:spcPts val="0"/>
              </a:spcBef>
              <a:spcAft>
                <a:spcPts val="0"/>
              </a:spcAft>
              <a:buClr>
                <a:schemeClr val="accent1"/>
              </a:buClr>
              <a:buSzPct val="100000"/>
              <a:buNone/>
              <a:defRPr b="1" sz="2100">
                <a:solidFill>
                  <a:schemeClr val="accent1"/>
                </a:solidFill>
              </a:defRPr>
            </a:lvl2pPr>
            <a:lvl3pPr lvl="2" rtl="0" algn="ctr">
              <a:lnSpc>
                <a:spcPct val="100000"/>
              </a:lnSpc>
              <a:spcBef>
                <a:spcPts val="0"/>
              </a:spcBef>
              <a:spcAft>
                <a:spcPts val="0"/>
              </a:spcAft>
              <a:buClr>
                <a:schemeClr val="accent1"/>
              </a:buClr>
              <a:buSzPct val="100000"/>
              <a:buNone/>
              <a:defRPr b="1" sz="2100">
                <a:solidFill>
                  <a:schemeClr val="accent1"/>
                </a:solidFill>
              </a:defRPr>
            </a:lvl3pPr>
            <a:lvl4pPr lvl="3" rtl="0" algn="ctr">
              <a:lnSpc>
                <a:spcPct val="100000"/>
              </a:lnSpc>
              <a:spcBef>
                <a:spcPts val="0"/>
              </a:spcBef>
              <a:spcAft>
                <a:spcPts val="0"/>
              </a:spcAft>
              <a:buClr>
                <a:schemeClr val="accent1"/>
              </a:buClr>
              <a:buSzPct val="100000"/>
              <a:buNone/>
              <a:defRPr b="1" sz="2100">
                <a:solidFill>
                  <a:schemeClr val="accent1"/>
                </a:solidFill>
              </a:defRPr>
            </a:lvl4pPr>
            <a:lvl5pPr lvl="4" rtl="0" algn="ctr">
              <a:lnSpc>
                <a:spcPct val="100000"/>
              </a:lnSpc>
              <a:spcBef>
                <a:spcPts val="0"/>
              </a:spcBef>
              <a:spcAft>
                <a:spcPts val="0"/>
              </a:spcAft>
              <a:buClr>
                <a:schemeClr val="accent1"/>
              </a:buClr>
              <a:buSzPct val="100000"/>
              <a:buNone/>
              <a:defRPr b="1" sz="2100">
                <a:solidFill>
                  <a:schemeClr val="accent1"/>
                </a:solidFill>
              </a:defRPr>
            </a:lvl5pPr>
            <a:lvl6pPr lvl="5" rtl="0" algn="ctr">
              <a:lnSpc>
                <a:spcPct val="100000"/>
              </a:lnSpc>
              <a:spcBef>
                <a:spcPts val="0"/>
              </a:spcBef>
              <a:spcAft>
                <a:spcPts val="0"/>
              </a:spcAft>
              <a:buClr>
                <a:schemeClr val="accent1"/>
              </a:buClr>
              <a:buSzPct val="100000"/>
              <a:buNone/>
              <a:defRPr b="1" sz="2100">
                <a:solidFill>
                  <a:schemeClr val="accent1"/>
                </a:solidFill>
              </a:defRPr>
            </a:lvl6pPr>
            <a:lvl7pPr lvl="6" rtl="0" algn="ctr">
              <a:lnSpc>
                <a:spcPct val="100000"/>
              </a:lnSpc>
              <a:spcBef>
                <a:spcPts val="0"/>
              </a:spcBef>
              <a:spcAft>
                <a:spcPts val="0"/>
              </a:spcAft>
              <a:buClr>
                <a:schemeClr val="accent1"/>
              </a:buClr>
              <a:buSzPct val="100000"/>
              <a:buNone/>
              <a:defRPr b="1" sz="2100">
                <a:solidFill>
                  <a:schemeClr val="accent1"/>
                </a:solidFill>
              </a:defRPr>
            </a:lvl7pPr>
            <a:lvl8pPr lvl="7" rtl="0" algn="ctr">
              <a:lnSpc>
                <a:spcPct val="100000"/>
              </a:lnSpc>
              <a:spcBef>
                <a:spcPts val="0"/>
              </a:spcBef>
              <a:spcAft>
                <a:spcPts val="0"/>
              </a:spcAft>
              <a:buClr>
                <a:schemeClr val="accent1"/>
              </a:buClr>
              <a:buSzPct val="100000"/>
              <a:buNone/>
              <a:defRPr b="1" sz="2100">
                <a:solidFill>
                  <a:schemeClr val="accent1"/>
                </a:solidFill>
              </a:defRPr>
            </a:lvl8pPr>
            <a:lvl9pPr lvl="8" rtl="0"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84" name="Shape 84"/>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85" name="Shape 85"/>
        <p:cNvGrpSpPr/>
        <p:nvPr/>
      </p:nvGrpSpPr>
      <p:grpSpPr>
        <a:xfrm>
          <a:off x="0" y="0"/>
          <a:ext cx="0" cy="0"/>
          <a:chOff x="0" y="0"/>
          <a:chExt cx="0" cy="0"/>
        </a:xfrm>
      </p:grpSpPr>
      <p:sp>
        <p:nvSpPr>
          <p:cNvPr id="86" name="Shape 86"/>
          <p:cNvSpPr txBox="1"/>
          <p:nvPr>
            <p:ph type="title"/>
          </p:nvPr>
        </p:nvSpPr>
        <p:spPr>
          <a:xfrm>
            <a:off x="2802750" y="1070000"/>
            <a:ext cx="3538500" cy="4718100"/>
          </a:xfrm>
          <a:prstGeom prst="rect">
            <a:avLst/>
          </a:prstGeom>
          <a:solidFill>
            <a:srgbClr val="FFFFFF"/>
          </a:solidFill>
        </p:spPr>
        <p:txBody>
          <a:bodyPr anchorCtr="0" anchor="ctr" bIns="91425" lIns="91425" rIns="91425" wrap="square" tIns="91425"/>
          <a:lstStyle>
            <a:lvl1pPr lvl="0" rtl="0" algn="ctr">
              <a:spcBef>
                <a:spcPts val="0"/>
              </a:spcBef>
              <a:buSzPct val="100000"/>
              <a:defRPr sz="4800"/>
            </a:lvl1pPr>
            <a:lvl2pPr lvl="1" rtl="0" algn="ctr">
              <a:spcBef>
                <a:spcPts val="0"/>
              </a:spcBef>
              <a:buSzPct val="100000"/>
              <a:defRPr sz="4800"/>
            </a:lvl2pPr>
            <a:lvl3pPr lvl="2" rtl="0" algn="ctr">
              <a:spcBef>
                <a:spcPts val="0"/>
              </a:spcBef>
              <a:buSzPct val="100000"/>
              <a:defRPr sz="4800"/>
            </a:lvl3pPr>
            <a:lvl4pPr lvl="3" rtl="0" algn="ctr">
              <a:spcBef>
                <a:spcPts val="0"/>
              </a:spcBef>
              <a:buSzPct val="100000"/>
              <a:defRPr sz="4800"/>
            </a:lvl4pPr>
            <a:lvl5pPr lvl="4" rtl="0" algn="ctr">
              <a:spcBef>
                <a:spcPts val="0"/>
              </a:spcBef>
              <a:buSzPct val="100000"/>
              <a:defRPr sz="4800"/>
            </a:lvl5pPr>
            <a:lvl6pPr lvl="5" rtl="0" algn="ctr">
              <a:spcBef>
                <a:spcPts val="0"/>
              </a:spcBef>
              <a:buSzPct val="100000"/>
              <a:defRPr sz="4800"/>
            </a:lvl6pPr>
            <a:lvl7pPr lvl="6" rtl="0" algn="ctr">
              <a:spcBef>
                <a:spcPts val="0"/>
              </a:spcBef>
              <a:buSzPct val="100000"/>
              <a:defRPr sz="4800"/>
            </a:lvl7pPr>
            <a:lvl8pPr lvl="7" rtl="0" algn="ctr">
              <a:spcBef>
                <a:spcPts val="0"/>
              </a:spcBef>
              <a:buSzPct val="100000"/>
              <a:defRPr sz="4800"/>
            </a:lvl8pPr>
            <a:lvl9pPr lvl="8" rtl="0" algn="ctr">
              <a:spcBef>
                <a:spcPts val="0"/>
              </a:spcBef>
              <a:buSzPct val="100000"/>
              <a:defRPr sz="4800"/>
            </a:lvl9pPr>
          </a:lstStyle>
          <a:p/>
        </p:txBody>
      </p:sp>
      <p:sp>
        <p:nvSpPr>
          <p:cNvPr id="87" name="Shape 87"/>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88" name="Shape 88"/>
        <p:cNvGrpSpPr/>
        <p:nvPr/>
      </p:nvGrpSpPr>
      <p:grpSpPr>
        <a:xfrm>
          <a:off x="0" y="0"/>
          <a:ext cx="0" cy="0"/>
          <a:chOff x="0" y="0"/>
          <a:chExt cx="0" cy="0"/>
        </a:xfrm>
      </p:grpSpPr>
      <p:sp>
        <p:nvSpPr>
          <p:cNvPr id="89" name="Shape 89"/>
          <p:cNvSpPr txBox="1"/>
          <p:nvPr>
            <p:ph type="title"/>
          </p:nvPr>
        </p:nvSpPr>
        <p:spPr>
          <a:xfrm>
            <a:off x="311700" y="390466"/>
            <a:ext cx="8520600" cy="10680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0" name="Shape 90"/>
          <p:cNvSpPr txBox="1"/>
          <p:nvPr>
            <p:ph idx="1" type="body"/>
          </p:nvPr>
        </p:nvSpPr>
        <p:spPr>
          <a:xfrm>
            <a:off x="311700" y="1638233"/>
            <a:ext cx="8520600" cy="44535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1" name="Shape 91"/>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92" name="Shape 92"/>
        <p:cNvGrpSpPr/>
        <p:nvPr/>
      </p:nvGrpSpPr>
      <p:grpSpPr>
        <a:xfrm>
          <a:off x="0" y="0"/>
          <a:ext cx="0" cy="0"/>
          <a:chOff x="0" y="0"/>
          <a:chExt cx="0" cy="0"/>
        </a:xfrm>
      </p:grpSpPr>
      <p:sp>
        <p:nvSpPr>
          <p:cNvPr id="93" name="Shape 93"/>
          <p:cNvSpPr txBox="1"/>
          <p:nvPr>
            <p:ph type="title"/>
          </p:nvPr>
        </p:nvSpPr>
        <p:spPr>
          <a:xfrm>
            <a:off x="311700" y="390466"/>
            <a:ext cx="8520600" cy="1068000"/>
          </a:xfrm>
          <a:prstGeom prst="rect">
            <a:avLst/>
          </a:prstGeom>
        </p:spPr>
        <p:txBody>
          <a:bodyPr anchorCtr="0" anchor="t" bIns="91425" lIns="91425" rIns="91425" wrap="square"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94" name="Shape 94"/>
          <p:cNvSpPr txBox="1"/>
          <p:nvPr>
            <p:ph idx="1" type="body"/>
          </p:nvPr>
        </p:nvSpPr>
        <p:spPr>
          <a:xfrm>
            <a:off x="311700" y="1638233"/>
            <a:ext cx="3999900" cy="44535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5" name="Shape 95"/>
          <p:cNvSpPr txBox="1"/>
          <p:nvPr>
            <p:ph idx="2" type="body"/>
          </p:nvPr>
        </p:nvSpPr>
        <p:spPr>
          <a:xfrm>
            <a:off x="4832400" y="1638233"/>
            <a:ext cx="3999900" cy="4453500"/>
          </a:xfrm>
          <a:prstGeom prst="rect">
            <a:avLst/>
          </a:prstGeom>
        </p:spPr>
        <p:txBody>
          <a:bodyPr anchorCtr="0" anchor="t" bIns="91425" lIns="91425" rIns="91425" wrap="square"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96" name="Shape 96"/>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7" name="Shape 97"/>
        <p:cNvGrpSpPr/>
        <p:nvPr/>
      </p:nvGrpSpPr>
      <p:grpSpPr>
        <a:xfrm>
          <a:off x="0" y="0"/>
          <a:ext cx="0" cy="0"/>
          <a:chOff x="0" y="0"/>
          <a:chExt cx="0" cy="0"/>
        </a:xfrm>
      </p:grpSpPr>
      <p:sp>
        <p:nvSpPr>
          <p:cNvPr id="98" name="Shape 98"/>
          <p:cNvSpPr txBox="1"/>
          <p:nvPr>
            <p:ph type="title"/>
          </p:nvPr>
        </p:nvSpPr>
        <p:spPr>
          <a:xfrm>
            <a:off x="304800" y="412466"/>
            <a:ext cx="8537700" cy="997500"/>
          </a:xfrm>
          <a:prstGeom prst="rect">
            <a:avLst/>
          </a:prstGeom>
        </p:spPr>
        <p:txBody>
          <a:bodyPr anchorCtr="0" anchor="t" bIns="91425" lIns="91425" rIns="91425" wrap="square" tIns="91425"/>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p:txBody>
      </p:sp>
      <p:sp>
        <p:nvSpPr>
          <p:cNvPr id="99" name="Shape 99"/>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100" name="Shape 100"/>
        <p:cNvGrpSpPr/>
        <p:nvPr/>
      </p:nvGrpSpPr>
      <p:grpSpPr>
        <a:xfrm>
          <a:off x="0" y="0"/>
          <a:ext cx="0" cy="0"/>
          <a:chOff x="0" y="0"/>
          <a:chExt cx="0" cy="0"/>
        </a:xfrm>
      </p:grpSpPr>
      <p:sp>
        <p:nvSpPr>
          <p:cNvPr id="101" name="Shape 101"/>
          <p:cNvSpPr txBox="1"/>
          <p:nvPr>
            <p:ph type="title"/>
          </p:nvPr>
        </p:nvSpPr>
        <p:spPr>
          <a:xfrm>
            <a:off x="311700" y="740800"/>
            <a:ext cx="2808000" cy="1007700"/>
          </a:xfrm>
          <a:prstGeom prst="rect">
            <a:avLst/>
          </a:prstGeom>
        </p:spPr>
        <p:txBody>
          <a:bodyPr anchorCtr="0" anchor="b" bIns="91425" lIns="91425" rIns="91425" wrap="square" tIns="91425"/>
          <a:lstStyle>
            <a:lvl1pPr lvl="0" rtl="0">
              <a:spcBef>
                <a:spcPts val="0"/>
              </a:spcBef>
              <a:buSzPct val="100000"/>
              <a:defRPr sz="3000"/>
            </a:lvl1pPr>
            <a:lvl2pPr lvl="1" rtl="0">
              <a:spcBef>
                <a:spcPts val="0"/>
              </a:spcBef>
              <a:buSzPct val="100000"/>
              <a:defRPr sz="3000"/>
            </a:lvl2pPr>
            <a:lvl3pPr lvl="2" rtl="0">
              <a:spcBef>
                <a:spcPts val="0"/>
              </a:spcBef>
              <a:buSzPct val="100000"/>
              <a:defRPr sz="3000"/>
            </a:lvl3pPr>
            <a:lvl4pPr lvl="3" rtl="0">
              <a:spcBef>
                <a:spcPts val="0"/>
              </a:spcBef>
              <a:buSzPct val="100000"/>
              <a:defRPr sz="3000"/>
            </a:lvl4pPr>
            <a:lvl5pPr lvl="4" rtl="0">
              <a:spcBef>
                <a:spcPts val="0"/>
              </a:spcBef>
              <a:buSzPct val="100000"/>
              <a:defRPr sz="3000"/>
            </a:lvl5pPr>
            <a:lvl6pPr lvl="5" rtl="0">
              <a:spcBef>
                <a:spcPts val="0"/>
              </a:spcBef>
              <a:buSzPct val="100000"/>
              <a:defRPr sz="3000"/>
            </a:lvl6pPr>
            <a:lvl7pPr lvl="6" rtl="0">
              <a:spcBef>
                <a:spcPts val="0"/>
              </a:spcBef>
              <a:buSzPct val="100000"/>
              <a:defRPr sz="3000"/>
            </a:lvl7pPr>
            <a:lvl8pPr lvl="7" rtl="0">
              <a:spcBef>
                <a:spcPts val="0"/>
              </a:spcBef>
              <a:buSzPct val="100000"/>
              <a:defRPr sz="3000"/>
            </a:lvl8pPr>
            <a:lvl9pPr lvl="8" rtl="0">
              <a:spcBef>
                <a:spcPts val="0"/>
              </a:spcBef>
              <a:buSzPct val="100000"/>
              <a:defRPr sz="3000"/>
            </a:lvl9pPr>
          </a:lstStyle>
          <a:p/>
        </p:txBody>
      </p:sp>
      <p:sp>
        <p:nvSpPr>
          <p:cNvPr id="102" name="Shape 102"/>
          <p:cNvSpPr txBox="1"/>
          <p:nvPr>
            <p:ph idx="1" type="body"/>
          </p:nvPr>
        </p:nvSpPr>
        <p:spPr>
          <a:xfrm>
            <a:off x="311700" y="1852800"/>
            <a:ext cx="2808000" cy="4239300"/>
          </a:xfrm>
          <a:prstGeom prst="rect">
            <a:avLst/>
          </a:prstGeom>
        </p:spPr>
        <p:txBody>
          <a:bodyPr anchorCtr="0" anchor="t" bIns="91425" lIns="91425" rIns="91425" wrap="square"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103" name="Shape 103"/>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sp>
        <p:nvSpPr>
          <p:cNvPr id="20" name="Shape 20"/>
          <p:cNvSpPr/>
          <p:nvPr/>
        </p:nvSpPr>
        <p:spPr>
          <a:xfrm flipH="1">
            <a:off x="7595937" y="613633"/>
            <a:ext cx="1081625" cy="1499895"/>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21" name="Shape 21"/>
          <p:cNvSpPr/>
          <p:nvPr/>
        </p:nvSpPr>
        <p:spPr>
          <a:xfrm flipH="1" rot="10800000">
            <a:off x="466425" y="4744470"/>
            <a:ext cx="1081625" cy="1499895"/>
          </a:xfrm>
          <a:custGeom>
            <a:pathLst>
              <a:path extrusionOk="0" h="44998" w="43265">
                <a:moveTo>
                  <a:pt x="0" y="44998"/>
                </a:moveTo>
                <a:lnTo>
                  <a:pt x="0" y="0"/>
                </a:lnTo>
                <a:lnTo>
                  <a:pt x="43265" y="0"/>
                </a:lnTo>
              </a:path>
            </a:pathLst>
          </a:custGeom>
          <a:noFill/>
          <a:ln cap="flat" cmpd="sng" w="28575">
            <a:solidFill>
              <a:schemeClr val="lt2"/>
            </a:solidFill>
            <a:prstDash val="solid"/>
            <a:miter lim="8000"/>
            <a:headEnd len="med" w="med" type="none"/>
            <a:tailEnd len="med" w="med" type="none"/>
          </a:ln>
        </p:spPr>
      </p:sp>
      <p:sp>
        <p:nvSpPr>
          <p:cNvPr id="22" name="Shape 22"/>
          <p:cNvSpPr txBox="1"/>
          <p:nvPr>
            <p:ph type="title"/>
          </p:nvPr>
        </p:nvSpPr>
        <p:spPr>
          <a:xfrm>
            <a:off x="773700" y="2408600"/>
            <a:ext cx="7596600" cy="2040900"/>
          </a:xfrm>
          <a:prstGeom prst="rect">
            <a:avLst/>
          </a:prstGeom>
        </p:spPr>
        <p:txBody>
          <a:bodyPr anchorCtr="0" anchor="ctr"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3" name="Shape 23"/>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4"/>
        </a:solidFill>
      </p:bgPr>
    </p:bg>
    <p:spTree>
      <p:nvGrpSpPr>
        <p:cNvPr id="104" name="Shape 104"/>
        <p:cNvGrpSpPr/>
        <p:nvPr/>
      </p:nvGrpSpPr>
      <p:grpSpPr>
        <a:xfrm>
          <a:off x="0" y="0"/>
          <a:ext cx="0" cy="0"/>
          <a:chOff x="0" y="0"/>
          <a:chExt cx="0" cy="0"/>
        </a:xfrm>
      </p:grpSpPr>
      <p:sp>
        <p:nvSpPr>
          <p:cNvPr id="105" name="Shape 105"/>
          <p:cNvSpPr txBox="1"/>
          <p:nvPr>
            <p:ph type="title"/>
          </p:nvPr>
        </p:nvSpPr>
        <p:spPr>
          <a:xfrm>
            <a:off x="490250" y="701800"/>
            <a:ext cx="5618700" cy="5454300"/>
          </a:xfrm>
          <a:prstGeom prst="rect">
            <a:avLst/>
          </a:prstGeom>
        </p:spPr>
        <p:txBody>
          <a:bodyPr anchorCtr="0" anchor="ctr" bIns="91425" lIns="91425" rIns="91425" wrap="square" tIns="91425"/>
          <a:lstStyle>
            <a:lvl1pPr lvl="0" rtl="0">
              <a:spcBef>
                <a:spcPts val="0"/>
              </a:spcBef>
              <a:buClr>
                <a:schemeClr val="lt1"/>
              </a:buClr>
              <a:buSzPct val="100000"/>
              <a:defRPr sz="6000">
                <a:solidFill>
                  <a:schemeClr val="lt1"/>
                </a:solidFill>
              </a:defRPr>
            </a:lvl1pPr>
            <a:lvl2pPr lvl="1" rtl="0">
              <a:spcBef>
                <a:spcPts val="0"/>
              </a:spcBef>
              <a:buClr>
                <a:schemeClr val="lt1"/>
              </a:buClr>
              <a:buSzPct val="100000"/>
              <a:defRPr sz="6000">
                <a:solidFill>
                  <a:schemeClr val="lt1"/>
                </a:solidFill>
              </a:defRPr>
            </a:lvl2pPr>
            <a:lvl3pPr lvl="2" rtl="0">
              <a:spcBef>
                <a:spcPts val="0"/>
              </a:spcBef>
              <a:buClr>
                <a:schemeClr val="lt1"/>
              </a:buClr>
              <a:buSzPct val="100000"/>
              <a:defRPr sz="6000">
                <a:solidFill>
                  <a:schemeClr val="lt1"/>
                </a:solidFill>
              </a:defRPr>
            </a:lvl3pPr>
            <a:lvl4pPr lvl="3" rtl="0">
              <a:spcBef>
                <a:spcPts val="0"/>
              </a:spcBef>
              <a:buClr>
                <a:schemeClr val="lt1"/>
              </a:buClr>
              <a:buSzPct val="100000"/>
              <a:defRPr sz="6000">
                <a:solidFill>
                  <a:schemeClr val="lt1"/>
                </a:solidFill>
              </a:defRPr>
            </a:lvl4pPr>
            <a:lvl5pPr lvl="4" rtl="0">
              <a:spcBef>
                <a:spcPts val="0"/>
              </a:spcBef>
              <a:buClr>
                <a:schemeClr val="lt1"/>
              </a:buClr>
              <a:buSzPct val="100000"/>
              <a:defRPr sz="6000">
                <a:solidFill>
                  <a:schemeClr val="lt1"/>
                </a:solidFill>
              </a:defRPr>
            </a:lvl5pPr>
            <a:lvl6pPr lvl="5" rtl="0">
              <a:spcBef>
                <a:spcPts val="0"/>
              </a:spcBef>
              <a:buClr>
                <a:schemeClr val="lt1"/>
              </a:buClr>
              <a:buSzPct val="100000"/>
              <a:defRPr sz="6000">
                <a:solidFill>
                  <a:schemeClr val="lt1"/>
                </a:solidFill>
              </a:defRPr>
            </a:lvl6pPr>
            <a:lvl7pPr lvl="6" rtl="0">
              <a:spcBef>
                <a:spcPts val="0"/>
              </a:spcBef>
              <a:buClr>
                <a:schemeClr val="lt1"/>
              </a:buClr>
              <a:buSzPct val="100000"/>
              <a:defRPr sz="6000">
                <a:solidFill>
                  <a:schemeClr val="lt1"/>
                </a:solidFill>
              </a:defRPr>
            </a:lvl7pPr>
            <a:lvl8pPr lvl="7" rtl="0">
              <a:spcBef>
                <a:spcPts val="0"/>
              </a:spcBef>
              <a:buClr>
                <a:schemeClr val="lt1"/>
              </a:buClr>
              <a:buSzPct val="100000"/>
              <a:defRPr sz="6000">
                <a:solidFill>
                  <a:schemeClr val="lt1"/>
                </a:solidFill>
              </a:defRPr>
            </a:lvl8pPr>
            <a:lvl9pPr lvl="8" rtl="0">
              <a:spcBef>
                <a:spcPts val="0"/>
              </a:spcBef>
              <a:buClr>
                <a:schemeClr val="lt1"/>
              </a:buClr>
              <a:buSzPct val="100000"/>
              <a:defRPr sz="6000">
                <a:solidFill>
                  <a:schemeClr val="lt1"/>
                </a:solidFill>
              </a:defRPr>
            </a:lvl9pPr>
          </a:lstStyle>
          <a:p/>
        </p:txBody>
      </p:sp>
      <p:sp>
        <p:nvSpPr>
          <p:cNvPr id="106" name="Shape 106"/>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107" name="Shape 107"/>
        <p:cNvGrpSpPr/>
        <p:nvPr/>
      </p:nvGrpSpPr>
      <p:grpSpPr>
        <a:xfrm>
          <a:off x="0" y="0"/>
          <a:ext cx="0" cy="0"/>
          <a:chOff x="0" y="0"/>
          <a:chExt cx="0" cy="0"/>
        </a:xfrm>
      </p:grpSpPr>
      <p:sp>
        <p:nvSpPr>
          <p:cNvPr id="108" name="Shape 108"/>
          <p:cNvSpPr/>
          <p:nvPr/>
        </p:nvSpPr>
        <p:spPr>
          <a:xfrm>
            <a:off x="4572000" y="-33"/>
            <a:ext cx="4572000" cy="68580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109" name="Shape 109"/>
          <p:cNvCxnSpPr/>
          <p:nvPr/>
        </p:nvCxnSpPr>
        <p:spPr>
          <a:xfrm>
            <a:off x="5029675" y="5994000"/>
            <a:ext cx="468300" cy="0"/>
          </a:xfrm>
          <a:prstGeom prst="straightConnector1">
            <a:avLst/>
          </a:prstGeom>
          <a:noFill/>
          <a:ln cap="flat" cmpd="sng" w="28575">
            <a:solidFill>
              <a:schemeClr val="lt1"/>
            </a:solidFill>
            <a:prstDash val="solid"/>
            <a:round/>
            <a:headEnd len="med" w="med" type="none"/>
            <a:tailEnd len="med" w="med" type="none"/>
          </a:ln>
        </p:spPr>
      </p:cxnSp>
      <p:sp>
        <p:nvSpPr>
          <p:cNvPr id="110" name="Shape 110"/>
          <p:cNvSpPr txBox="1"/>
          <p:nvPr>
            <p:ph type="title"/>
          </p:nvPr>
        </p:nvSpPr>
        <p:spPr>
          <a:xfrm>
            <a:off x="265500" y="1441866"/>
            <a:ext cx="4045200" cy="2280300"/>
          </a:xfrm>
          <a:prstGeom prst="rect">
            <a:avLst/>
          </a:prstGeom>
        </p:spPr>
        <p:txBody>
          <a:bodyPr anchorCtr="0" anchor="b" bIns="91425" lIns="91425" rIns="91425" wrap="square" tIns="91425"/>
          <a:lstStyle>
            <a:lvl1pPr lvl="0" rtl="0" algn="ctr">
              <a:spcBef>
                <a:spcPts val="0"/>
              </a:spcBef>
              <a:buSzPct val="100000"/>
              <a:defRPr sz="5400"/>
            </a:lvl1pPr>
            <a:lvl2pPr lvl="1" rtl="0" algn="ctr">
              <a:spcBef>
                <a:spcPts val="0"/>
              </a:spcBef>
              <a:buSzPct val="100000"/>
              <a:defRPr sz="5400"/>
            </a:lvl2pPr>
            <a:lvl3pPr lvl="2" rtl="0" algn="ctr">
              <a:spcBef>
                <a:spcPts val="0"/>
              </a:spcBef>
              <a:buSzPct val="100000"/>
              <a:defRPr sz="5400"/>
            </a:lvl3pPr>
            <a:lvl4pPr lvl="3" rtl="0" algn="ctr">
              <a:spcBef>
                <a:spcPts val="0"/>
              </a:spcBef>
              <a:buSzPct val="100000"/>
              <a:defRPr sz="5400"/>
            </a:lvl4pPr>
            <a:lvl5pPr lvl="4" rtl="0" algn="ctr">
              <a:spcBef>
                <a:spcPts val="0"/>
              </a:spcBef>
              <a:buSzPct val="100000"/>
              <a:defRPr sz="5400"/>
            </a:lvl5pPr>
            <a:lvl6pPr lvl="5" rtl="0" algn="ctr">
              <a:spcBef>
                <a:spcPts val="0"/>
              </a:spcBef>
              <a:buSzPct val="100000"/>
              <a:defRPr sz="5400"/>
            </a:lvl6pPr>
            <a:lvl7pPr lvl="6" rtl="0" algn="ctr">
              <a:spcBef>
                <a:spcPts val="0"/>
              </a:spcBef>
              <a:buSzPct val="100000"/>
              <a:defRPr sz="5400"/>
            </a:lvl7pPr>
            <a:lvl8pPr lvl="7" rtl="0" algn="ctr">
              <a:spcBef>
                <a:spcPts val="0"/>
              </a:spcBef>
              <a:buSzPct val="100000"/>
              <a:defRPr sz="5400"/>
            </a:lvl8pPr>
            <a:lvl9pPr lvl="8" rtl="0" algn="ctr">
              <a:spcBef>
                <a:spcPts val="0"/>
              </a:spcBef>
              <a:buSzPct val="100000"/>
              <a:defRPr sz="5400"/>
            </a:lvl9pPr>
          </a:lstStyle>
          <a:p/>
        </p:txBody>
      </p:sp>
      <p:sp>
        <p:nvSpPr>
          <p:cNvPr id="111" name="Shape 111"/>
          <p:cNvSpPr txBox="1"/>
          <p:nvPr>
            <p:ph idx="1" type="subTitle"/>
          </p:nvPr>
        </p:nvSpPr>
        <p:spPr>
          <a:xfrm>
            <a:off x="265500" y="3793630"/>
            <a:ext cx="4045200" cy="1794000"/>
          </a:xfrm>
          <a:prstGeom prst="rect">
            <a:avLst/>
          </a:prstGeom>
        </p:spPr>
        <p:txBody>
          <a:bodyPr anchorCtr="0" anchor="t" bIns="91425" lIns="91425" rIns="91425" wrap="square" tIns="91425"/>
          <a:lstStyle>
            <a:lvl1pPr lvl="0" rtl="0" algn="ctr">
              <a:lnSpc>
                <a:spcPct val="100000"/>
              </a:lnSpc>
              <a:spcBef>
                <a:spcPts val="0"/>
              </a:spcBef>
              <a:spcAft>
                <a:spcPts val="0"/>
              </a:spcAft>
              <a:buNone/>
              <a:defRPr/>
            </a:lvl1pPr>
            <a:lvl2pPr lvl="1" rtl="0" algn="ctr">
              <a:lnSpc>
                <a:spcPct val="100000"/>
              </a:lnSpc>
              <a:spcBef>
                <a:spcPts val="0"/>
              </a:spcBef>
              <a:spcAft>
                <a:spcPts val="0"/>
              </a:spcAft>
              <a:buSzPct val="100000"/>
              <a:buNone/>
              <a:defRPr sz="1800"/>
            </a:lvl2pPr>
            <a:lvl3pPr lvl="2" rtl="0" algn="ctr">
              <a:lnSpc>
                <a:spcPct val="100000"/>
              </a:lnSpc>
              <a:spcBef>
                <a:spcPts val="0"/>
              </a:spcBef>
              <a:spcAft>
                <a:spcPts val="0"/>
              </a:spcAft>
              <a:buSzPct val="100000"/>
              <a:buNone/>
              <a:defRPr sz="1800"/>
            </a:lvl3pPr>
            <a:lvl4pPr lvl="3" rtl="0" algn="ctr">
              <a:lnSpc>
                <a:spcPct val="100000"/>
              </a:lnSpc>
              <a:spcBef>
                <a:spcPts val="0"/>
              </a:spcBef>
              <a:spcAft>
                <a:spcPts val="0"/>
              </a:spcAft>
              <a:buSzPct val="100000"/>
              <a:buNone/>
              <a:defRPr sz="1800"/>
            </a:lvl4pPr>
            <a:lvl5pPr lvl="4" rtl="0" algn="ctr">
              <a:lnSpc>
                <a:spcPct val="100000"/>
              </a:lnSpc>
              <a:spcBef>
                <a:spcPts val="0"/>
              </a:spcBef>
              <a:spcAft>
                <a:spcPts val="0"/>
              </a:spcAft>
              <a:buSzPct val="100000"/>
              <a:buNone/>
              <a:defRPr sz="1800"/>
            </a:lvl5pPr>
            <a:lvl6pPr lvl="5" rtl="0" algn="ctr">
              <a:lnSpc>
                <a:spcPct val="100000"/>
              </a:lnSpc>
              <a:spcBef>
                <a:spcPts val="0"/>
              </a:spcBef>
              <a:spcAft>
                <a:spcPts val="0"/>
              </a:spcAft>
              <a:buSzPct val="100000"/>
              <a:buNone/>
              <a:defRPr sz="1800"/>
            </a:lvl6pPr>
            <a:lvl7pPr lvl="6" rtl="0" algn="ctr">
              <a:lnSpc>
                <a:spcPct val="100000"/>
              </a:lnSpc>
              <a:spcBef>
                <a:spcPts val="0"/>
              </a:spcBef>
              <a:spcAft>
                <a:spcPts val="0"/>
              </a:spcAft>
              <a:buSzPct val="100000"/>
              <a:buNone/>
              <a:defRPr sz="1800"/>
            </a:lvl7pPr>
            <a:lvl8pPr lvl="7" rtl="0" algn="ctr">
              <a:lnSpc>
                <a:spcPct val="100000"/>
              </a:lnSpc>
              <a:spcBef>
                <a:spcPts val="0"/>
              </a:spcBef>
              <a:spcAft>
                <a:spcPts val="0"/>
              </a:spcAft>
              <a:buSzPct val="100000"/>
              <a:buNone/>
              <a:defRPr sz="1800"/>
            </a:lvl8pPr>
            <a:lvl9pPr lvl="8" rtl="0" algn="ctr">
              <a:lnSpc>
                <a:spcPct val="100000"/>
              </a:lnSpc>
              <a:spcBef>
                <a:spcPts val="0"/>
              </a:spcBef>
              <a:spcAft>
                <a:spcPts val="0"/>
              </a:spcAft>
              <a:buSzPct val="100000"/>
              <a:buNone/>
              <a:defRPr sz="1800"/>
            </a:lvl9pPr>
          </a:lstStyle>
          <a:p/>
        </p:txBody>
      </p:sp>
      <p:sp>
        <p:nvSpPr>
          <p:cNvPr id="112" name="Shape 112"/>
          <p:cNvSpPr txBox="1"/>
          <p:nvPr>
            <p:ph idx="2" type="body"/>
          </p:nvPr>
        </p:nvSpPr>
        <p:spPr>
          <a:xfrm>
            <a:off x="4939500" y="965600"/>
            <a:ext cx="3837000" cy="4926900"/>
          </a:xfrm>
          <a:prstGeom prst="rect">
            <a:avLst/>
          </a:prstGeom>
        </p:spPr>
        <p:txBody>
          <a:bodyPr anchorCtr="0" anchor="ctr" bIns="91425" lIns="91425" rIns="91425" wrap="square" tIns="91425"/>
          <a:lstStyle>
            <a:lvl1pPr lvl="0" rtl="0">
              <a:spcBef>
                <a:spcPts val="0"/>
              </a:spcBef>
              <a:buClr>
                <a:schemeClr val="accent1"/>
              </a:buClr>
              <a:defRPr>
                <a:solidFill>
                  <a:schemeClr val="accent1"/>
                </a:solidFill>
              </a:defRPr>
            </a:lvl1pPr>
            <a:lvl2pPr lvl="1" rtl="0">
              <a:spcBef>
                <a:spcPts val="0"/>
              </a:spcBef>
              <a:buClr>
                <a:schemeClr val="accent1"/>
              </a:buClr>
              <a:defRPr>
                <a:solidFill>
                  <a:schemeClr val="accent1"/>
                </a:solidFill>
              </a:defRPr>
            </a:lvl2pPr>
            <a:lvl3pPr lvl="2" rtl="0">
              <a:spcBef>
                <a:spcPts val="0"/>
              </a:spcBef>
              <a:buClr>
                <a:schemeClr val="accent1"/>
              </a:buClr>
              <a:defRPr>
                <a:solidFill>
                  <a:schemeClr val="accent1"/>
                </a:solidFill>
              </a:defRPr>
            </a:lvl3pPr>
            <a:lvl4pPr lvl="3" rtl="0">
              <a:spcBef>
                <a:spcPts val="0"/>
              </a:spcBef>
              <a:buClr>
                <a:schemeClr val="accent1"/>
              </a:buClr>
              <a:defRPr>
                <a:solidFill>
                  <a:schemeClr val="accent1"/>
                </a:solidFill>
              </a:defRPr>
            </a:lvl4pPr>
            <a:lvl5pPr lvl="4" rtl="0">
              <a:spcBef>
                <a:spcPts val="0"/>
              </a:spcBef>
              <a:buClr>
                <a:schemeClr val="accent1"/>
              </a:buClr>
              <a:defRPr>
                <a:solidFill>
                  <a:schemeClr val="accent1"/>
                </a:solidFill>
              </a:defRPr>
            </a:lvl5pPr>
            <a:lvl6pPr lvl="5" rtl="0">
              <a:spcBef>
                <a:spcPts val="0"/>
              </a:spcBef>
              <a:buClr>
                <a:schemeClr val="accent1"/>
              </a:buClr>
              <a:defRPr>
                <a:solidFill>
                  <a:schemeClr val="accent1"/>
                </a:solidFill>
              </a:defRPr>
            </a:lvl6pPr>
            <a:lvl7pPr lvl="6" rtl="0">
              <a:spcBef>
                <a:spcPts val="0"/>
              </a:spcBef>
              <a:buClr>
                <a:schemeClr val="accent1"/>
              </a:buClr>
              <a:defRPr>
                <a:solidFill>
                  <a:schemeClr val="accent1"/>
                </a:solidFill>
              </a:defRPr>
            </a:lvl7pPr>
            <a:lvl8pPr lvl="7" rtl="0">
              <a:spcBef>
                <a:spcPts val="0"/>
              </a:spcBef>
              <a:buClr>
                <a:schemeClr val="accent1"/>
              </a:buClr>
              <a:defRPr>
                <a:solidFill>
                  <a:schemeClr val="accent1"/>
                </a:solidFill>
              </a:defRPr>
            </a:lvl8pPr>
            <a:lvl9pPr lvl="8" rtl="0">
              <a:spcBef>
                <a:spcPts val="0"/>
              </a:spcBef>
              <a:buClr>
                <a:schemeClr val="accent1"/>
              </a:buClr>
              <a:defRPr>
                <a:solidFill>
                  <a:schemeClr val="accent1"/>
                </a:solidFill>
              </a:defRPr>
            </a:lvl9pPr>
          </a:lstStyle>
          <a:p/>
        </p:txBody>
      </p:sp>
      <p:sp>
        <p:nvSpPr>
          <p:cNvPr id="113" name="Shape 113"/>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114" name="Shape 114"/>
        <p:cNvGrpSpPr/>
        <p:nvPr/>
      </p:nvGrpSpPr>
      <p:grpSpPr>
        <a:xfrm>
          <a:off x="0" y="0"/>
          <a:ext cx="0" cy="0"/>
          <a:chOff x="0" y="0"/>
          <a:chExt cx="0" cy="0"/>
        </a:xfrm>
      </p:grpSpPr>
      <p:sp>
        <p:nvSpPr>
          <p:cNvPr id="115" name="Shape 115"/>
          <p:cNvSpPr txBox="1"/>
          <p:nvPr>
            <p:ph idx="1" type="body"/>
          </p:nvPr>
        </p:nvSpPr>
        <p:spPr>
          <a:xfrm>
            <a:off x="319500" y="5640766"/>
            <a:ext cx="5998800" cy="798300"/>
          </a:xfrm>
          <a:prstGeom prst="rect">
            <a:avLst/>
          </a:prstGeom>
        </p:spPr>
        <p:txBody>
          <a:bodyPr anchorCtr="0" anchor="ctr" bIns="91425" lIns="91425" rIns="91425" wrap="square" tIns="91425"/>
          <a:lstStyle>
            <a:lvl1pPr lvl="0" rt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116" name="Shape 116"/>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17" name="Shape 117"/>
        <p:cNvGrpSpPr/>
        <p:nvPr/>
      </p:nvGrpSpPr>
      <p:grpSpPr>
        <a:xfrm>
          <a:off x="0" y="0"/>
          <a:ext cx="0" cy="0"/>
          <a:chOff x="0" y="0"/>
          <a:chExt cx="0" cy="0"/>
        </a:xfrm>
      </p:grpSpPr>
      <p:sp>
        <p:nvSpPr>
          <p:cNvPr id="118" name="Shape 118"/>
          <p:cNvSpPr txBox="1"/>
          <p:nvPr>
            <p:ph type="title"/>
          </p:nvPr>
        </p:nvSpPr>
        <p:spPr>
          <a:xfrm>
            <a:off x="311700" y="1653700"/>
            <a:ext cx="8520600" cy="2642400"/>
          </a:xfrm>
          <a:prstGeom prst="rect">
            <a:avLst/>
          </a:prstGeom>
        </p:spPr>
        <p:txBody>
          <a:bodyPr anchorCtr="0" anchor="b" bIns="91425" lIns="91425" rIns="91425" wrap="square" tIns="91425"/>
          <a:lstStyle>
            <a:lvl1pPr lvl="0" rtl="0" algn="ctr">
              <a:spcBef>
                <a:spcPts val="0"/>
              </a:spcBef>
              <a:buClr>
                <a:schemeClr val="lt1"/>
              </a:buClr>
              <a:buSzPct val="100000"/>
              <a:defRPr sz="12000">
                <a:solidFill>
                  <a:schemeClr val="lt1"/>
                </a:solidFill>
              </a:defRPr>
            </a:lvl1pPr>
            <a:lvl2pPr lvl="1" rtl="0" algn="ctr">
              <a:spcBef>
                <a:spcPts val="0"/>
              </a:spcBef>
              <a:buClr>
                <a:schemeClr val="lt1"/>
              </a:buClr>
              <a:buSzPct val="100000"/>
              <a:defRPr sz="12000">
                <a:solidFill>
                  <a:schemeClr val="lt1"/>
                </a:solidFill>
              </a:defRPr>
            </a:lvl2pPr>
            <a:lvl3pPr lvl="2" rtl="0" algn="ctr">
              <a:spcBef>
                <a:spcPts val="0"/>
              </a:spcBef>
              <a:buClr>
                <a:schemeClr val="lt1"/>
              </a:buClr>
              <a:buSzPct val="100000"/>
              <a:defRPr sz="12000">
                <a:solidFill>
                  <a:schemeClr val="lt1"/>
                </a:solidFill>
              </a:defRPr>
            </a:lvl3pPr>
            <a:lvl4pPr lvl="3" rtl="0" algn="ctr">
              <a:spcBef>
                <a:spcPts val="0"/>
              </a:spcBef>
              <a:buClr>
                <a:schemeClr val="lt1"/>
              </a:buClr>
              <a:buSzPct val="100000"/>
              <a:defRPr sz="12000">
                <a:solidFill>
                  <a:schemeClr val="lt1"/>
                </a:solidFill>
              </a:defRPr>
            </a:lvl4pPr>
            <a:lvl5pPr lvl="4" rtl="0" algn="ctr">
              <a:spcBef>
                <a:spcPts val="0"/>
              </a:spcBef>
              <a:buClr>
                <a:schemeClr val="lt1"/>
              </a:buClr>
              <a:buSzPct val="100000"/>
              <a:defRPr sz="12000">
                <a:solidFill>
                  <a:schemeClr val="lt1"/>
                </a:solidFill>
              </a:defRPr>
            </a:lvl5pPr>
            <a:lvl6pPr lvl="5" rtl="0" algn="ctr">
              <a:spcBef>
                <a:spcPts val="0"/>
              </a:spcBef>
              <a:buClr>
                <a:schemeClr val="lt1"/>
              </a:buClr>
              <a:buSzPct val="100000"/>
              <a:defRPr sz="12000">
                <a:solidFill>
                  <a:schemeClr val="lt1"/>
                </a:solidFill>
              </a:defRPr>
            </a:lvl6pPr>
            <a:lvl7pPr lvl="6" rtl="0" algn="ctr">
              <a:spcBef>
                <a:spcPts val="0"/>
              </a:spcBef>
              <a:buClr>
                <a:schemeClr val="lt1"/>
              </a:buClr>
              <a:buSzPct val="100000"/>
              <a:defRPr sz="12000">
                <a:solidFill>
                  <a:schemeClr val="lt1"/>
                </a:solidFill>
              </a:defRPr>
            </a:lvl7pPr>
            <a:lvl8pPr lvl="7" rtl="0" algn="ctr">
              <a:spcBef>
                <a:spcPts val="0"/>
              </a:spcBef>
              <a:buClr>
                <a:schemeClr val="lt1"/>
              </a:buClr>
              <a:buSzPct val="100000"/>
              <a:defRPr sz="12000">
                <a:solidFill>
                  <a:schemeClr val="lt1"/>
                </a:solidFill>
              </a:defRPr>
            </a:lvl8pPr>
            <a:lvl9pPr lvl="8" rtl="0" algn="ctr">
              <a:spcBef>
                <a:spcPts val="0"/>
              </a:spcBef>
              <a:buClr>
                <a:schemeClr val="lt1"/>
              </a:buClr>
              <a:buSzPct val="100000"/>
              <a:defRPr sz="12000">
                <a:solidFill>
                  <a:schemeClr val="lt1"/>
                </a:solidFill>
              </a:defRPr>
            </a:lvl9pPr>
          </a:lstStyle>
          <a:p/>
        </p:txBody>
      </p:sp>
      <p:sp>
        <p:nvSpPr>
          <p:cNvPr id="119" name="Shape 119"/>
          <p:cNvSpPr txBox="1"/>
          <p:nvPr>
            <p:ph idx="1" type="body"/>
          </p:nvPr>
        </p:nvSpPr>
        <p:spPr>
          <a:xfrm>
            <a:off x="311700" y="4406166"/>
            <a:ext cx="8520600" cy="1734300"/>
          </a:xfrm>
          <a:prstGeom prst="rect">
            <a:avLst/>
          </a:prstGeom>
        </p:spPr>
        <p:txBody>
          <a:bodyPr anchorCtr="0" anchor="t" bIns="91425" lIns="91425" rIns="91425" wrap="square" tIns="91425"/>
          <a:lstStyle>
            <a:lvl1pPr lvl="0" rtl="0" algn="ctr">
              <a:spcBef>
                <a:spcPts val="0"/>
              </a:spcBef>
              <a:buClr>
                <a:schemeClr val="accent1"/>
              </a:buClr>
              <a:defRPr>
                <a:solidFill>
                  <a:schemeClr val="accent1"/>
                </a:solidFill>
              </a:defRPr>
            </a:lvl1pPr>
            <a:lvl2pPr lvl="1" rtl="0" algn="ctr">
              <a:spcBef>
                <a:spcPts val="0"/>
              </a:spcBef>
              <a:buClr>
                <a:schemeClr val="accent1"/>
              </a:buClr>
              <a:defRPr>
                <a:solidFill>
                  <a:schemeClr val="accent1"/>
                </a:solidFill>
              </a:defRPr>
            </a:lvl2pPr>
            <a:lvl3pPr lvl="2" rtl="0" algn="ctr">
              <a:spcBef>
                <a:spcPts val="0"/>
              </a:spcBef>
              <a:buClr>
                <a:schemeClr val="accent1"/>
              </a:buClr>
              <a:defRPr>
                <a:solidFill>
                  <a:schemeClr val="accent1"/>
                </a:solidFill>
              </a:defRPr>
            </a:lvl3pPr>
            <a:lvl4pPr lvl="3" rtl="0" algn="ctr">
              <a:spcBef>
                <a:spcPts val="0"/>
              </a:spcBef>
              <a:buClr>
                <a:schemeClr val="accent1"/>
              </a:buClr>
              <a:defRPr>
                <a:solidFill>
                  <a:schemeClr val="accent1"/>
                </a:solidFill>
              </a:defRPr>
            </a:lvl4pPr>
            <a:lvl5pPr lvl="4" rtl="0" algn="ctr">
              <a:spcBef>
                <a:spcPts val="0"/>
              </a:spcBef>
              <a:buClr>
                <a:schemeClr val="accent1"/>
              </a:buClr>
              <a:defRPr>
                <a:solidFill>
                  <a:schemeClr val="accent1"/>
                </a:solidFill>
              </a:defRPr>
            </a:lvl5pPr>
            <a:lvl6pPr lvl="5" rtl="0" algn="ctr">
              <a:spcBef>
                <a:spcPts val="0"/>
              </a:spcBef>
              <a:buClr>
                <a:schemeClr val="accent1"/>
              </a:buClr>
              <a:defRPr>
                <a:solidFill>
                  <a:schemeClr val="accent1"/>
                </a:solidFill>
              </a:defRPr>
            </a:lvl6pPr>
            <a:lvl7pPr lvl="6" rtl="0" algn="ctr">
              <a:spcBef>
                <a:spcPts val="0"/>
              </a:spcBef>
              <a:buClr>
                <a:schemeClr val="accent1"/>
              </a:buClr>
              <a:defRPr>
                <a:solidFill>
                  <a:schemeClr val="accent1"/>
                </a:solidFill>
              </a:defRPr>
            </a:lvl7pPr>
            <a:lvl8pPr lvl="7" rtl="0" algn="ctr">
              <a:spcBef>
                <a:spcPts val="0"/>
              </a:spcBef>
              <a:buClr>
                <a:schemeClr val="accent1"/>
              </a:buClr>
              <a:defRPr>
                <a:solidFill>
                  <a:schemeClr val="accent1"/>
                </a:solidFill>
              </a:defRPr>
            </a:lvl8pPr>
            <a:lvl9pPr lvl="8" rtl="0" algn="ctr">
              <a:spcBef>
                <a:spcPts val="0"/>
              </a:spcBef>
              <a:buClr>
                <a:schemeClr val="accent1"/>
              </a:buClr>
              <a:defRPr>
                <a:solidFill>
                  <a:schemeClr val="accent1"/>
                </a:solidFill>
              </a:defRPr>
            </a:lvl9pPr>
          </a:lstStyle>
          <a:p/>
        </p:txBody>
      </p:sp>
      <p:sp>
        <p:nvSpPr>
          <p:cNvPr id="120" name="Shape 120"/>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1" name="Shape 121"/>
        <p:cNvGrpSpPr/>
        <p:nvPr/>
      </p:nvGrpSpPr>
      <p:grpSpPr>
        <a:xfrm>
          <a:off x="0" y="0"/>
          <a:ext cx="0" cy="0"/>
          <a:chOff x="0" y="0"/>
          <a:chExt cx="0" cy="0"/>
        </a:xfrm>
      </p:grpSpPr>
      <p:sp>
        <p:nvSpPr>
          <p:cNvPr id="122" name="Shape 122"/>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text on left, text on right">
    <p:spTree>
      <p:nvGrpSpPr>
        <p:cNvPr id="123" name="Shape 123"/>
        <p:cNvGrpSpPr/>
        <p:nvPr/>
      </p:nvGrpSpPr>
      <p:grpSpPr>
        <a:xfrm>
          <a:off x="0" y="0"/>
          <a:ext cx="0" cy="0"/>
          <a:chOff x="0" y="0"/>
          <a:chExt cx="0" cy="0"/>
        </a:xfrm>
      </p:grpSpPr>
      <p:sp>
        <p:nvSpPr>
          <p:cNvPr id="124" name="Shape 124"/>
          <p:cNvSpPr txBox="1"/>
          <p:nvPr>
            <p:ph idx="10" type="dt"/>
          </p:nvPr>
        </p:nvSpPr>
        <p:spPr>
          <a:xfrm>
            <a:off x="457200" y="6245225"/>
            <a:ext cx="2133600" cy="476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5" name="Shape 125"/>
          <p:cNvSpPr txBox="1"/>
          <p:nvPr>
            <p:ph idx="11" type="ftr"/>
          </p:nvPr>
        </p:nvSpPr>
        <p:spPr>
          <a:xfrm>
            <a:off x="3124200" y="6245225"/>
            <a:ext cx="2895600" cy="4761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14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6" name="Shape 126"/>
          <p:cNvSpPr txBox="1"/>
          <p:nvPr>
            <p:ph idx="12" type="sldNum"/>
          </p:nvPr>
        </p:nvSpPr>
        <p:spPr>
          <a:xfrm>
            <a:off x="6553200" y="6245225"/>
            <a:ext cx="2133600" cy="4761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4" name="Shape 24"/>
        <p:cNvGrpSpPr/>
        <p:nvPr/>
      </p:nvGrpSpPr>
      <p:grpSpPr>
        <a:xfrm>
          <a:off x="0" y="0"/>
          <a:ext cx="0" cy="0"/>
          <a:chOff x="0" y="0"/>
          <a:chExt cx="0" cy="0"/>
        </a:xfrm>
      </p:grpSpPr>
      <p:sp>
        <p:nvSpPr>
          <p:cNvPr id="25" name="Shape 25"/>
          <p:cNvSpPr/>
          <p:nvPr/>
        </p:nvSpPr>
        <p:spPr>
          <a:xfrm>
            <a:off x="0" y="6727600"/>
            <a:ext cx="9144000" cy="130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txBox="1"/>
          <p:nvPr>
            <p:ph type="title"/>
          </p:nvPr>
        </p:nvSpPr>
        <p:spPr>
          <a:xfrm>
            <a:off x="311700" y="421233"/>
            <a:ext cx="8520600" cy="11085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 type="body"/>
          </p:nvPr>
        </p:nvSpPr>
        <p:spPr>
          <a:xfrm>
            <a:off x="311700" y="1633633"/>
            <a:ext cx="8520600" cy="44721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9" name="Shape 29"/>
        <p:cNvGrpSpPr/>
        <p:nvPr/>
      </p:nvGrpSpPr>
      <p:grpSpPr>
        <a:xfrm>
          <a:off x="0" y="0"/>
          <a:ext cx="0" cy="0"/>
          <a:chOff x="0" y="0"/>
          <a:chExt cx="0" cy="0"/>
        </a:xfrm>
      </p:grpSpPr>
      <p:sp>
        <p:nvSpPr>
          <p:cNvPr id="30" name="Shape 30"/>
          <p:cNvSpPr txBox="1"/>
          <p:nvPr>
            <p:ph type="title"/>
          </p:nvPr>
        </p:nvSpPr>
        <p:spPr>
          <a:xfrm>
            <a:off x="311700" y="421233"/>
            <a:ext cx="8520600" cy="11085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 type="body"/>
          </p:nvPr>
        </p:nvSpPr>
        <p:spPr>
          <a:xfrm>
            <a:off x="311700" y="1633633"/>
            <a:ext cx="3999900" cy="44721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2" type="body"/>
          </p:nvPr>
        </p:nvSpPr>
        <p:spPr>
          <a:xfrm>
            <a:off x="4832400" y="1633633"/>
            <a:ext cx="3999900" cy="44721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4" name="Shape 34"/>
        <p:cNvGrpSpPr/>
        <p:nvPr/>
      </p:nvGrpSpPr>
      <p:grpSpPr>
        <a:xfrm>
          <a:off x="0" y="0"/>
          <a:ext cx="0" cy="0"/>
          <a:chOff x="0" y="0"/>
          <a:chExt cx="0" cy="0"/>
        </a:xfrm>
      </p:grpSpPr>
      <p:sp>
        <p:nvSpPr>
          <p:cNvPr id="35" name="Shape 35"/>
          <p:cNvSpPr txBox="1"/>
          <p:nvPr>
            <p:ph type="title"/>
          </p:nvPr>
        </p:nvSpPr>
        <p:spPr>
          <a:xfrm>
            <a:off x="311700" y="421233"/>
            <a:ext cx="8520600" cy="1108500"/>
          </a:xfrm>
          <a:prstGeom prst="rect">
            <a:avLst/>
          </a:prstGeom>
        </p:spPr>
        <p:txBody>
          <a:bodyPr anchorCtr="0" anchor="b"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7" name="Shape 37"/>
        <p:cNvGrpSpPr/>
        <p:nvPr/>
      </p:nvGrpSpPr>
      <p:grpSpPr>
        <a:xfrm>
          <a:off x="0" y="0"/>
          <a:ext cx="0" cy="0"/>
          <a:chOff x="0" y="0"/>
          <a:chExt cx="0" cy="0"/>
        </a:xfrm>
      </p:grpSpPr>
      <p:sp>
        <p:nvSpPr>
          <p:cNvPr id="38" name="Shape 38"/>
          <p:cNvSpPr txBox="1"/>
          <p:nvPr>
            <p:ph type="title"/>
          </p:nvPr>
        </p:nvSpPr>
        <p:spPr>
          <a:xfrm>
            <a:off x="311700" y="740800"/>
            <a:ext cx="2808000" cy="1007700"/>
          </a:xfrm>
          <a:prstGeom prst="rect">
            <a:avLst/>
          </a:prstGeom>
        </p:spPr>
        <p:txBody>
          <a:bodyPr anchorCtr="0" anchor="b"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9" name="Shape 39"/>
          <p:cNvSpPr txBox="1"/>
          <p:nvPr>
            <p:ph idx="1" type="body"/>
          </p:nvPr>
        </p:nvSpPr>
        <p:spPr>
          <a:xfrm>
            <a:off x="311700" y="1865866"/>
            <a:ext cx="2808000" cy="37131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41" name="Shape 41"/>
        <p:cNvGrpSpPr/>
        <p:nvPr/>
      </p:nvGrpSpPr>
      <p:grpSpPr>
        <a:xfrm>
          <a:off x="0" y="0"/>
          <a:ext cx="0" cy="0"/>
          <a:chOff x="0" y="0"/>
          <a:chExt cx="0" cy="0"/>
        </a:xfrm>
      </p:grpSpPr>
      <p:sp>
        <p:nvSpPr>
          <p:cNvPr id="42" name="Shape 42"/>
          <p:cNvSpPr/>
          <p:nvPr/>
        </p:nvSpPr>
        <p:spPr>
          <a:xfrm>
            <a:off x="0" y="6727600"/>
            <a:ext cx="9144000" cy="130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43" name="Shape 43"/>
          <p:cNvSpPr txBox="1"/>
          <p:nvPr>
            <p:ph type="title"/>
          </p:nvPr>
        </p:nvSpPr>
        <p:spPr>
          <a:xfrm>
            <a:off x="490250" y="600200"/>
            <a:ext cx="5878800" cy="54543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4" name="Shape 44"/>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33"/>
            <a:ext cx="4572000" cy="68580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cxnSp>
        <p:nvCxnSpPr>
          <p:cNvPr id="47" name="Shape 47"/>
          <p:cNvCxnSpPr/>
          <p:nvPr/>
        </p:nvCxnSpPr>
        <p:spPr>
          <a:xfrm>
            <a:off x="5029675" y="59940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239033"/>
            <a:ext cx="4045200" cy="2381700"/>
          </a:xfrm>
          <a:prstGeom prst="rect">
            <a:avLst/>
          </a:prstGeom>
        </p:spPr>
        <p:txBody>
          <a:bodyPr anchorCtr="0" anchor="b" bIns="91425" lIns="91425" rIns="91425" wrap="square" tIns="91425"/>
          <a:lstStyle>
            <a:lvl1pPr lvl="0" algn="ctr">
              <a:spcBef>
                <a:spcPts val="0"/>
              </a:spcBef>
              <a:buClr>
                <a:schemeClr val="lt2"/>
              </a:buClr>
              <a:defRPr>
                <a:solidFill>
                  <a:schemeClr val="lt2"/>
                </a:solidFill>
              </a:defRPr>
            </a:lvl1pPr>
            <a:lvl2pPr lvl="1" algn="ctr">
              <a:spcBef>
                <a:spcPts val="0"/>
              </a:spcBef>
              <a:buClr>
                <a:schemeClr val="lt2"/>
              </a:buClr>
              <a:defRPr>
                <a:solidFill>
                  <a:schemeClr val="lt2"/>
                </a:solidFill>
              </a:defRPr>
            </a:lvl2pPr>
            <a:lvl3pPr lvl="2" algn="ctr">
              <a:spcBef>
                <a:spcPts val="0"/>
              </a:spcBef>
              <a:buClr>
                <a:schemeClr val="lt2"/>
              </a:buClr>
              <a:defRPr>
                <a:solidFill>
                  <a:schemeClr val="lt2"/>
                </a:solidFill>
              </a:defRPr>
            </a:lvl3pPr>
            <a:lvl4pPr lvl="3" algn="ctr">
              <a:spcBef>
                <a:spcPts val="0"/>
              </a:spcBef>
              <a:buClr>
                <a:schemeClr val="lt2"/>
              </a:buClr>
              <a:defRPr>
                <a:solidFill>
                  <a:schemeClr val="lt2"/>
                </a:solidFill>
              </a:defRPr>
            </a:lvl4pPr>
            <a:lvl5pPr lvl="4" algn="ctr">
              <a:spcBef>
                <a:spcPts val="0"/>
              </a:spcBef>
              <a:buClr>
                <a:schemeClr val="lt2"/>
              </a:buClr>
              <a:defRPr>
                <a:solidFill>
                  <a:schemeClr val="lt2"/>
                </a:solidFill>
              </a:defRPr>
            </a:lvl5pPr>
            <a:lvl6pPr lvl="5" algn="ctr">
              <a:spcBef>
                <a:spcPts val="0"/>
              </a:spcBef>
              <a:buClr>
                <a:schemeClr val="lt2"/>
              </a:buClr>
              <a:defRPr>
                <a:solidFill>
                  <a:schemeClr val="lt2"/>
                </a:solidFill>
              </a:defRPr>
            </a:lvl6pPr>
            <a:lvl7pPr lvl="6" algn="ctr">
              <a:spcBef>
                <a:spcPts val="0"/>
              </a:spcBef>
              <a:buClr>
                <a:schemeClr val="lt2"/>
              </a:buClr>
              <a:defRPr>
                <a:solidFill>
                  <a:schemeClr val="lt2"/>
                </a:solidFill>
              </a:defRPr>
            </a:lvl7pPr>
            <a:lvl8pPr lvl="7" algn="ctr">
              <a:spcBef>
                <a:spcPts val="0"/>
              </a:spcBef>
              <a:buClr>
                <a:schemeClr val="lt2"/>
              </a:buClr>
              <a:defRPr>
                <a:solidFill>
                  <a:schemeClr val="lt2"/>
                </a:solidFill>
              </a:defRPr>
            </a:lvl8pPr>
            <a:lvl9pPr lvl="8" algn="ctr">
              <a:spcBef>
                <a:spcPts val="0"/>
              </a:spcBef>
              <a:buClr>
                <a:schemeClr val="lt2"/>
              </a:buClr>
              <a:defRPr>
                <a:solidFill>
                  <a:schemeClr val="lt2"/>
                </a:solidFill>
              </a:defRPr>
            </a:lvl9pPr>
          </a:lstStyle>
          <a:p/>
        </p:txBody>
      </p:sp>
      <p:sp>
        <p:nvSpPr>
          <p:cNvPr id="49" name="Shape 49"/>
          <p:cNvSpPr txBox="1"/>
          <p:nvPr>
            <p:ph idx="1" type="subTitle"/>
          </p:nvPr>
        </p:nvSpPr>
        <p:spPr>
          <a:xfrm>
            <a:off x="265500" y="3692000"/>
            <a:ext cx="4045200" cy="20988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Font typeface="Economica"/>
              <a:buNone/>
              <a:defRPr sz="2400">
                <a:latin typeface="Economica"/>
                <a:ea typeface="Economica"/>
                <a:cs typeface="Economica"/>
                <a:sym typeface="Economica"/>
              </a:defRPr>
            </a:lvl1pPr>
            <a:lvl2pPr lvl="1" algn="ctr">
              <a:lnSpc>
                <a:spcPct val="100000"/>
              </a:lnSpc>
              <a:spcBef>
                <a:spcPts val="0"/>
              </a:spcBef>
              <a:spcAft>
                <a:spcPts val="0"/>
              </a:spcAft>
              <a:buSzPct val="100000"/>
              <a:buFont typeface="Economica"/>
              <a:buNone/>
              <a:defRPr sz="2400">
                <a:latin typeface="Economica"/>
                <a:ea typeface="Economica"/>
                <a:cs typeface="Economica"/>
                <a:sym typeface="Economica"/>
              </a:defRPr>
            </a:lvl2pPr>
            <a:lvl3pPr lvl="2" algn="ctr">
              <a:lnSpc>
                <a:spcPct val="100000"/>
              </a:lnSpc>
              <a:spcBef>
                <a:spcPts val="0"/>
              </a:spcBef>
              <a:spcAft>
                <a:spcPts val="0"/>
              </a:spcAft>
              <a:buSzPct val="100000"/>
              <a:buFont typeface="Economica"/>
              <a:buNone/>
              <a:defRPr sz="2400">
                <a:latin typeface="Economica"/>
                <a:ea typeface="Economica"/>
                <a:cs typeface="Economica"/>
                <a:sym typeface="Economica"/>
              </a:defRPr>
            </a:lvl3pPr>
            <a:lvl4pPr lvl="3" algn="ctr">
              <a:lnSpc>
                <a:spcPct val="100000"/>
              </a:lnSpc>
              <a:spcBef>
                <a:spcPts val="0"/>
              </a:spcBef>
              <a:spcAft>
                <a:spcPts val="0"/>
              </a:spcAft>
              <a:buSzPct val="100000"/>
              <a:buFont typeface="Economica"/>
              <a:buNone/>
              <a:defRPr sz="2400">
                <a:latin typeface="Economica"/>
                <a:ea typeface="Economica"/>
                <a:cs typeface="Economica"/>
                <a:sym typeface="Economica"/>
              </a:defRPr>
            </a:lvl4pPr>
            <a:lvl5pPr lvl="4" algn="ctr">
              <a:lnSpc>
                <a:spcPct val="100000"/>
              </a:lnSpc>
              <a:spcBef>
                <a:spcPts val="0"/>
              </a:spcBef>
              <a:spcAft>
                <a:spcPts val="0"/>
              </a:spcAft>
              <a:buSzPct val="100000"/>
              <a:buFont typeface="Economica"/>
              <a:buNone/>
              <a:defRPr sz="2400">
                <a:latin typeface="Economica"/>
                <a:ea typeface="Economica"/>
                <a:cs typeface="Economica"/>
                <a:sym typeface="Economica"/>
              </a:defRPr>
            </a:lvl5pPr>
            <a:lvl6pPr lvl="5" algn="ctr">
              <a:lnSpc>
                <a:spcPct val="100000"/>
              </a:lnSpc>
              <a:spcBef>
                <a:spcPts val="0"/>
              </a:spcBef>
              <a:spcAft>
                <a:spcPts val="0"/>
              </a:spcAft>
              <a:buSzPct val="100000"/>
              <a:buFont typeface="Economica"/>
              <a:buNone/>
              <a:defRPr sz="2400">
                <a:latin typeface="Economica"/>
                <a:ea typeface="Economica"/>
                <a:cs typeface="Economica"/>
                <a:sym typeface="Economica"/>
              </a:defRPr>
            </a:lvl6pPr>
            <a:lvl7pPr lvl="6" algn="ctr">
              <a:lnSpc>
                <a:spcPct val="100000"/>
              </a:lnSpc>
              <a:spcBef>
                <a:spcPts val="0"/>
              </a:spcBef>
              <a:spcAft>
                <a:spcPts val="0"/>
              </a:spcAft>
              <a:buSzPct val="100000"/>
              <a:buFont typeface="Economica"/>
              <a:buNone/>
              <a:defRPr sz="2400">
                <a:latin typeface="Economica"/>
                <a:ea typeface="Economica"/>
                <a:cs typeface="Economica"/>
                <a:sym typeface="Economica"/>
              </a:defRPr>
            </a:lvl7pPr>
            <a:lvl8pPr lvl="7" algn="ctr">
              <a:lnSpc>
                <a:spcPct val="100000"/>
              </a:lnSpc>
              <a:spcBef>
                <a:spcPts val="0"/>
              </a:spcBef>
              <a:spcAft>
                <a:spcPts val="0"/>
              </a:spcAft>
              <a:buSzPct val="100000"/>
              <a:buFont typeface="Economica"/>
              <a:buNone/>
              <a:defRPr sz="2400">
                <a:latin typeface="Economica"/>
                <a:ea typeface="Economica"/>
                <a:cs typeface="Economica"/>
                <a:sym typeface="Economica"/>
              </a:defRPr>
            </a:lvl8pPr>
            <a:lvl9pPr lvl="8" algn="ctr">
              <a:lnSpc>
                <a:spcPct val="100000"/>
              </a:lnSpc>
              <a:spcBef>
                <a:spcPts val="0"/>
              </a:spcBef>
              <a:spcAft>
                <a:spcPts val="0"/>
              </a:spcAft>
              <a:buSzPct val="100000"/>
              <a:buFont typeface="Economica"/>
              <a:buNone/>
              <a:defRPr sz="2400">
                <a:latin typeface="Economica"/>
                <a:ea typeface="Economica"/>
                <a:cs typeface="Economica"/>
                <a:sym typeface="Economica"/>
              </a:defRPr>
            </a:lvl9pPr>
          </a:lstStyle>
          <a:p/>
        </p:txBody>
      </p:sp>
      <p:sp>
        <p:nvSpPr>
          <p:cNvPr id="50" name="Shape 50"/>
          <p:cNvSpPr txBox="1"/>
          <p:nvPr>
            <p:ph idx="2" type="body"/>
          </p:nvPr>
        </p:nvSpPr>
        <p:spPr>
          <a:xfrm>
            <a:off x="4939500" y="965600"/>
            <a:ext cx="3837000" cy="49269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9500" y="5625233"/>
            <a:ext cx="5998800" cy="798300"/>
          </a:xfrm>
          <a:prstGeom prst="rect">
            <a:avLst/>
          </a:prstGeom>
        </p:spPr>
        <p:txBody>
          <a:bodyPr anchorCtr="0" anchor="ctr" bIns="91425" lIns="91425" rIns="91425" wrap="square" tIns="91425"/>
          <a:lstStyle>
            <a:lvl1pPr lvl="0">
              <a:lnSpc>
                <a:spcPct val="100000"/>
              </a:lnSpc>
              <a:spcBef>
                <a:spcPts val="0"/>
              </a:spcBef>
              <a:spcAft>
                <a:spcPts val="0"/>
              </a:spcAft>
              <a:buSzPct val="100000"/>
              <a:buFont typeface="Economica"/>
              <a:buNone/>
              <a:defRPr sz="2400">
                <a:latin typeface="Economica"/>
                <a:ea typeface="Economica"/>
                <a:cs typeface="Economica"/>
                <a:sym typeface="Economica"/>
              </a:defRPr>
            </a:lvl1pPr>
          </a:lstStyle>
          <a:p/>
        </p:txBody>
      </p:sp>
      <p:sp>
        <p:nvSpPr>
          <p:cNvPr id="54" name="Shape 54"/>
          <p:cNvSpPr txBox="1"/>
          <p:nvPr>
            <p:ph idx="12" type="sldNum"/>
          </p:nvPr>
        </p:nvSpPr>
        <p:spPr>
          <a:xfrm>
            <a:off x="8472457" y="6217622"/>
            <a:ext cx="548700" cy="5247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421233"/>
            <a:ext cx="8520600" cy="1108500"/>
          </a:xfrm>
          <a:prstGeom prst="rect">
            <a:avLst/>
          </a:prstGeom>
          <a:noFill/>
          <a:ln>
            <a:noFill/>
          </a:ln>
        </p:spPr>
        <p:txBody>
          <a:bodyPr anchorCtr="0" anchor="b" bIns="91425" lIns="91425" rIns="91425" wrap="square" tIns="91425"/>
          <a:lstStyle>
            <a:lvl1pPr lvl="0">
              <a:spcBef>
                <a:spcPts val="0"/>
              </a:spcBef>
              <a:buClr>
                <a:schemeClr val="dk1"/>
              </a:buClr>
              <a:buSzPct val="100000"/>
              <a:buFont typeface="Economica"/>
              <a:buNone/>
              <a:defRPr sz="4200">
                <a:solidFill>
                  <a:schemeClr val="dk1"/>
                </a:solidFill>
                <a:latin typeface="Economica"/>
                <a:ea typeface="Economica"/>
                <a:cs typeface="Economica"/>
                <a:sym typeface="Economica"/>
              </a:defRPr>
            </a:lvl1pPr>
            <a:lvl2pPr lvl="1">
              <a:spcBef>
                <a:spcPts val="0"/>
              </a:spcBef>
              <a:buClr>
                <a:schemeClr val="dk1"/>
              </a:buClr>
              <a:buSzPct val="100000"/>
              <a:buFont typeface="Economica"/>
              <a:buNone/>
              <a:defRPr sz="4200">
                <a:solidFill>
                  <a:schemeClr val="dk1"/>
                </a:solidFill>
                <a:latin typeface="Economica"/>
                <a:ea typeface="Economica"/>
                <a:cs typeface="Economica"/>
                <a:sym typeface="Economica"/>
              </a:defRPr>
            </a:lvl2pPr>
            <a:lvl3pPr lvl="2">
              <a:spcBef>
                <a:spcPts val="0"/>
              </a:spcBef>
              <a:buClr>
                <a:schemeClr val="dk1"/>
              </a:buClr>
              <a:buSzPct val="100000"/>
              <a:buFont typeface="Economica"/>
              <a:buNone/>
              <a:defRPr sz="4200">
                <a:solidFill>
                  <a:schemeClr val="dk1"/>
                </a:solidFill>
                <a:latin typeface="Economica"/>
                <a:ea typeface="Economica"/>
                <a:cs typeface="Economica"/>
                <a:sym typeface="Economica"/>
              </a:defRPr>
            </a:lvl3pPr>
            <a:lvl4pPr lvl="3">
              <a:spcBef>
                <a:spcPts val="0"/>
              </a:spcBef>
              <a:buClr>
                <a:schemeClr val="dk1"/>
              </a:buClr>
              <a:buSzPct val="100000"/>
              <a:buFont typeface="Economica"/>
              <a:buNone/>
              <a:defRPr sz="4200">
                <a:solidFill>
                  <a:schemeClr val="dk1"/>
                </a:solidFill>
                <a:latin typeface="Economica"/>
                <a:ea typeface="Economica"/>
                <a:cs typeface="Economica"/>
                <a:sym typeface="Economica"/>
              </a:defRPr>
            </a:lvl4pPr>
            <a:lvl5pPr lvl="4">
              <a:spcBef>
                <a:spcPts val="0"/>
              </a:spcBef>
              <a:buClr>
                <a:schemeClr val="dk1"/>
              </a:buClr>
              <a:buSzPct val="100000"/>
              <a:buFont typeface="Economica"/>
              <a:buNone/>
              <a:defRPr sz="4200">
                <a:solidFill>
                  <a:schemeClr val="dk1"/>
                </a:solidFill>
                <a:latin typeface="Economica"/>
                <a:ea typeface="Economica"/>
                <a:cs typeface="Economica"/>
                <a:sym typeface="Economica"/>
              </a:defRPr>
            </a:lvl5pPr>
            <a:lvl6pPr lvl="5">
              <a:spcBef>
                <a:spcPts val="0"/>
              </a:spcBef>
              <a:buClr>
                <a:schemeClr val="dk1"/>
              </a:buClr>
              <a:buSzPct val="100000"/>
              <a:buFont typeface="Economica"/>
              <a:buNone/>
              <a:defRPr sz="4200">
                <a:solidFill>
                  <a:schemeClr val="dk1"/>
                </a:solidFill>
                <a:latin typeface="Economica"/>
                <a:ea typeface="Economica"/>
                <a:cs typeface="Economica"/>
                <a:sym typeface="Economica"/>
              </a:defRPr>
            </a:lvl6pPr>
            <a:lvl7pPr lvl="6">
              <a:spcBef>
                <a:spcPts val="0"/>
              </a:spcBef>
              <a:buClr>
                <a:schemeClr val="dk1"/>
              </a:buClr>
              <a:buSzPct val="100000"/>
              <a:buFont typeface="Economica"/>
              <a:buNone/>
              <a:defRPr sz="4200">
                <a:solidFill>
                  <a:schemeClr val="dk1"/>
                </a:solidFill>
                <a:latin typeface="Economica"/>
                <a:ea typeface="Economica"/>
                <a:cs typeface="Economica"/>
                <a:sym typeface="Economica"/>
              </a:defRPr>
            </a:lvl7pPr>
            <a:lvl8pPr lvl="7">
              <a:spcBef>
                <a:spcPts val="0"/>
              </a:spcBef>
              <a:buClr>
                <a:schemeClr val="dk1"/>
              </a:buClr>
              <a:buSzPct val="100000"/>
              <a:buFont typeface="Economica"/>
              <a:buNone/>
              <a:defRPr sz="4200">
                <a:solidFill>
                  <a:schemeClr val="dk1"/>
                </a:solidFill>
                <a:latin typeface="Economica"/>
                <a:ea typeface="Economica"/>
                <a:cs typeface="Economica"/>
                <a:sym typeface="Economica"/>
              </a:defRPr>
            </a:lvl8pPr>
            <a:lvl9pPr lvl="8">
              <a:spcBef>
                <a:spcPts val="0"/>
              </a:spcBef>
              <a:buClr>
                <a:schemeClr val="dk1"/>
              </a:buClr>
              <a:buSzPct val="100000"/>
              <a:buFont typeface="Economica"/>
              <a:buNone/>
              <a:defRPr sz="4200">
                <a:solidFill>
                  <a:schemeClr val="dk1"/>
                </a:solidFill>
                <a:latin typeface="Economica"/>
                <a:ea typeface="Economica"/>
                <a:cs typeface="Economica"/>
                <a:sym typeface="Economica"/>
              </a:defRPr>
            </a:lvl9pPr>
          </a:lstStyle>
          <a:p/>
        </p:txBody>
      </p:sp>
      <p:sp>
        <p:nvSpPr>
          <p:cNvPr id="11" name="Shape 11"/>
          <p:cNvSpPr txBox="1"/>
          <p:nvPr>
            <p:ph idx="1" type="body"/>
          </p:nvPr>
        </p:nvSpPr>
        <p:spPr>
          <a:xfrm>
            <a:off x="311700" y="1633633"/>
            <a:ext cx="8520600" cy="44721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1"/>
              </a:buClr>
              <a:buSzPct val="100000"/>
              <a:buFont typeface="Open Sans"/>
              <a:buChar char="●"/>
              <a:defRPr sz="1800">
                <a:solidFill>
                  <a:schemeClr val="dk1"/>
                </a:solidFill>
                <a:latin typeface="Open Sans"/>
                <a:ea typeface="Open Sans"/>
                <a:cs typeface="Open Sans"/>
                <a:sym typeface="Open Sans"/>
              </a:defRPr>
            </a:lvl1pPr>
            <a:lvl2pPr lvl="1">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2pPr>
            <a:lvl3pPr lvl="2">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3pPr>
            <a:lvl4pPr lvl="3">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4pPr>
            <a:lvl5pPr lvl="4">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5pPr>
            <a:lvl6pPr lvl="5">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6pPr>
            <a:lvl7pPr lvl="6">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7pPr>
            <a:lvl8pPr lvl="7">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8pPr>
            <a:lvl9pPr lvl="8">
              <a:lnSpc>
                <a:spcPct val="115000"/>
              </a:lnSpc>
              <a:spcBef>
                <a:spcPts val="0"/>
              </a:spcBef>
              <a:spcAft>
                <a:spcPts val="1600"/>
              </a:spcAft>
              <a:buClr>
                <a:schemeClr val="dk1"/>
              </a:buClr>
              <a:buFont typeface="Open Sans"/>
              <a:buChar char="■"/>
              <a:defRPr>
                <a:solidFill>
                  <a:schemeClr val="dk1"/>
                </a:solidFill>
                <a:latin typeface="Open Sans"/>
                <a:ea typeface="Open Sans"/>
                <a:cs typeface="Open Sans"/>
                <a:sym typeface="Open Sans"/>
              </a:defRPr>
            </a:lvl9pPr>
          </a:lstStyle>
          <a:p/>
        </p:txBody>
      </p:sp>
      <p:sp>
        <p:nvSpPr>
          <p:cNvPr id="12" name="Shape 12"/>
          <p:cNvSpPr txBox="1"/>
          <p:nvPr>
            <p:ph idx="12" type="sldNum"/>
          </p:nvPr>
        </p:nvSpPr>
        <p:spPr>
          <a:xfrm>
            <a:off x="8472457" y="6217622"/>
            <a:ext cx="548700" cy="5247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US" sz="1000">
                <a:solidFill>
                  <a:schemeClr val="dk1"/>
                </a:solidFill>
                <a:latin typeface="Economica"/>
                <a:ea typeface="Economica"/>
                <a:cs typeface="Economica"/>
                <a:sym typeface="Economic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each-day">
    <p:bg>
      <p:bgPr>
        <a:solidFill>
          <a:schemeClr val="lt1"/>
        </a:solidFill>
      </p:bgPr>
    </p:bg>
    <p:spTree>
      <p:nvGrpSpPr>
        <p:cNvPr id="76" name="Shape 76"/>
        <p:cNvGrpSpPr/>
        <p:nvPr/>
      </p:nvGrpSpPr>
      <p:grpSpPr>
        <a:xfrm>
          <a:off x="0" y="0"/>
          <a:ext cx="0" cy="0"/>
          <a:chOff x="0" y="0"/>
          <a:chExt cx="0" cy="0"/>
        </a:xfrm>
      </p:grpSpPr>
      <p:sp>
        <p:nvSpPr>
          <p:cNvPr id="77" name="Shape 77"/>
          <p:cNvSpPr txBox="1"/>
          <p:nvPr>
            <p:ph type="title"/>
          </p:nvPr>
        </p:nvSpPr>
        <p:spPr>
          <a:xfrm>
            <a:off x="311700" y="390466"/>
            <a:ext cx="8520600" cy="1068000"/>
          </a:xfrm>
          <a:prstGeom prst="rect">
            <a:avLst/>
          </a:prstGeom>
          <a:noFill/>
          <a:ln>
            <a:noFill/>
          </a:ln>
        </p:spPr>
        <p:txBody>
          <a:bodyPr anchorCtr="0" anchor="t" bIns="91425" lIns="91425" rIns="91425" wrap="square" tIns="91425"/>
          <a:lstStyle>
            <a:lvl1pPr lvl="0"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rt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8" name="Shape 78"/>
          <p:cNvSpPr txBox="1"/>
          <p:nvPr>
            <p:ph idx="1" type="body"/>
          </p:nvPr>
        </p:nvSpPr>
        <p:spPr>
          <a:xfrm>
            <a:off x="311700" y="1638233"/>
            <a:ext cx="8520600" cy="4453500"/>
          </a:xfrm>
          <a:prstGeom prst="rect">
            <a:avLst/>
          </a:prstGeom>
          <a:noFill/>
          <a:ln>
            <a:noFill/>
          </a:ln>
        </p:spPr>
        <p:txBody>
          <a:bodyPr anchorCtr="0" anchor="t" bIns="91425" lIns="91425" rIns="91425" wrap="square" tIns="91425"/>
          <a:lstStyle>
            <a:lvl1pPr lvl="0" rtl="0">
              <a:lnSpc>
                <a:spcPct val="115000"/>
              </a:lnSpc>
              <a:spcBef>
                <a:spcPts val="0"/>
              </a:spcBef>
              <a:spcAft>
                <a:spcPts val="1600"/>
              </a:spcAft>
              <a:buClr>
                <a:schemeClr val="dk2"/>
              </a:buClr>
              <a:buSzPct val="100000"/>
              <a:buFont typeface="Source Code Pro"/>
              <a:buChar char="●"/>
              <a:defRPr sz="1800">
                <a:solidFill>
                  <a:schemeClr val="dk2"/>
                </a:solidFill>
                <a:latin typeface="Source Code Pro"/>
                <a:ea typeface="Source Code Pro"/>
                <a:cs typeface="Source Code Pro"/>
                <a:sym typeface="Source Code Pro"/>
              </a:defRPr>
            </a:lvl1pPr>
            <a:lvl2pPr lvl="1"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2pPr>
            <a:lvl3pPr lvl="2"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3pPr>
            <a:lvl4pPr lvl="3"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4pPr>
            <a:lvl5pPr lvl="4"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5pPr>
            <a:lvl6pPr lvl="5"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6pPr>
            <a:lvl7pPr lvl="6"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7pPr>
            <a:lvl8pPr lvl="7"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8pPr>
            <a:lvl9pPr lvl="8" rtl="0">
              <a:lnSpc>
                <a:spcPct val="115000"/>
              </a:lnSpc>
              <a:spcBef>
                <a:spcPts val="0"/>
              </a:spcBef>
              <a:spcAft>
                <a:spcPts val="1600"/>
              </a:spcAft>
              <a:buClr>
                <a:schemeClr val="dk2"/>
              </a:buClr>
              <a:buFont typeface="Source Code Pro"/>
              <a:buChar char="■"/>
              <a:defRPr>
                <a:solidFill>
                  <a:schemeClr val="dk2"/>
                </a:solidFill>
                <a:latin typeface="Source Code Pro"/>
                <a:ea typeface="Source Code Pro"/>
                <a:cs typeface="Source Code Pro"/>
                <a:sym typeface="Source Code Pro"/>
              </a:defRPr>
            </a:lvl9pPr>
          </a:lstStyle>
          <a:p/>
        </p:txBody>
      </p:sp>
      <p:sp>
        <p:nvSpPr>
          <p:cNvPr id="79" name="Shape 79"/>
          <p:cNvSpPr txBox="1"/>
          <p:nvPr>
            <p:ph idx="12" type="sldNum"/>
          </p:nvPr>
        </p:nvSpPr>
        <p:spPr>
          <a:xfrm>
            <a:off x="8472457" y="6217622"/>
            <a:ext cx="548700" cy="524700"/>
          </a:xfrm>
          <a:prstGeom prst="rect">
            <a:avLst/>
          </a:prstGeom>
          <a:noFill/>
          <a:ln>
            <a:noFill/>
          </a:ln>
        </p:spPr>
        <p:txBody>
          <a:bodyPr anchorCtr="0" anchor="ctr" bIns="91425" lIns="91425" rIns="91425" wrap="square" tIns="91425">
            <a:noAutofit/>
          </a:bodyPr>
          <a:lstStyle/>
          <a:p>
            <a:pPr lvl="0" rtl="0" algn="r">
              <a:spcBef>
                <a:spcPts val="0"/>
              </a:spcBef>
              <a:buNone/>
            </a:pPr>
            <a:fld id="{00000000-1234-1234-1234-123412341234}" type="slidenum">
              <a:rPr lang="en-US"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hyperlink" Target="https://climatekids.nasa.gov/time-machin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8.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9.png"/><Relationship Id="rId8"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25.jpg"/><Relationship Id="rId9" Type="http://schemas.openxmlformats.org/officeDocument/2006/relationships/image" Target="../media/image17.jpg"/><Relationship Id="rId5" Type="http://schemas.openxmlformats.org/officeDocument/2006/relationships/image" Target="../media/image6.jpg"/><Relationship Id="rId6" Type="http://schemas.openxmlformats.org/officeDocument/2006/relationships/image" Target="../media/image1.jpg"/><Relationship Id="rId7" Type="http://schemas.openxmlformats.org/officeDocument/2006/relationships/image" Target="../media/image3.jpg"/><Relationship Id="rId8"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Shape 132"/>
          <p:cNvSpPr txBox="1"/>
          <p:nvPr>
            <p:ph type="ctrTitle"/>
          </p:nvPr>
        </p:nvSpPr>
        <p:spPr>
          <a:xfrm>
            <a:off x="3044700" y="1925673"/>
            <a:ext cx="3054600" cy="2049600"/>
          </a:xfrm>
          <a:prstGeom prst="rect">
            <a:avLst/>
          </a:prstGeom>
        </p:spPr>
        <p:txBody>
          <a:bodyPr anchorCtr="0" anchor="b" bIns="91425" lIns="91425" rIns="91425" wrap="square" tIns="91425">
            <a:noAutofit/>
          </a:bodyPr>
          <a:lstStyle/>
          <a:p>
            <a:pPr lvl="0">
              <a:spcBef>
                <a:spcPts val="0"/>
              </a:spcBef>
              <a:buNone/>
            </a:pPr>
            <a:r>
              <a:rPr lang="en-US"/>
              <a:t>The Water Cycle</a:t>
            </a:r>
            <a:r>
              <a:rPr lang="en-US"/>
              <a:t>,</a:t>
            </a:r>
            <a:r>
              <a:rPr lang="en-US"/>
              <a:t> Day 2</a:t>
            </a:r>
          </a:p>
        </p:txBody>
      </p:sp>
      <p:sp>
        <p:nvSpPr>
          <p:cNvPr id="133" name="Shape 133"/>
          <p:cNvSpPr txBox="1"/>
          <p:nvPr>
            <p:ph idx="1" type="subTitle"/>
          </p:nvPr>
        </p:nvSpPr>
        <p:spPr>
          <a:xfrm>
            <a:off x="3044700" y="4155440"/>
            <a:ext cx="3054600" cy="935100"/>
          </a:xfrm>
          <a:prstGeom prst="rect">
            <a:avLst/>
          </a:prstGeom>
        </p:spPr>
        <p:txBody>
          <a:bodyPr anchorCtr="0" anchor="t" bIns="91425" lIns="91425" rIns="91425" wrap="square" tIns="91425">
            <a:noAutofit/>
          </a:bodyPr>
          <a:lstStyle/>
          <a:p>
            <a:pPr lvl="0">
              <a:spcBef>
                <a:spcPts val="0"/>
              </a:spcBef>
              <a:buNone/>
            </a:pPr>
            <a:r>
              <a:rPr lang="en-US"/>
              <a:t>STEAM Camp</a:t>
            </a:r>
          </a:p>
          <a:p>
            <a:pPr lvl="0">
              <a:spcBef>
                <a:spcPts val="0"/>
              </a:spcBef>
              <a:buNone/>
            </a:pPr>
            <a:r>
              <a:rPr lang="en-US"/>
              <a:t>International School of Aruba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457200" y="762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b="0" i="0" lang="en-US" sz="4000" u="none" cap="none" strike="noStrike">
                <a:solidFill>
                  <a:srgbClr val="000000"/>
                </a:solidFill>
                <a:latin typeface="Arial"/>
                <a:ea typeface="Arial"/>
                <a:cs typeface="Arial"/>
                <a:sym typeface="Arial"/>
              </a:rPr>
              <a:t>“</a:t>
            </a:r>
            <a:r>
              <a:rPr i="0" lang="en-US" sz="6000" u="none" cap="none" strike="noStrike">
                <a:solidFill>
                  <a:srgbClr val="000000"/>
                </a:solidFill>
                <a:latin typeface="Economica"/>
                <a:ea typeface="Economica"/>
                <a:cs typeface="Economica"/>
                <a:sym typeface="Economica"/>
              </a:rPr>
              <a:t>Transpiration</a:t>
            </a:r>
            <a:r>
              <a:rPr b="0" i="0" lang="en-US" sz="4000" u="none" cap="none" strike="noStrike">
                <a:solidFill>
                  <a:srgbClr val="000000"/>
                </a:solidFill>
                <a:latin typeface="Arial"/>
                <a:ea typeface="Arial"/>
                <a:cs typeface="Arial"/>
                <a:sym typeface="Arial"/>
              </a:rPr>
              <a:t>”</a:t>
            </a:r>
            <a:br>
              <a:rPr b="0" i="0" lang="en-US" sz="4000" u="none" cap="none" strike="noStrike">
                <a:solidFill>
                  <a:srgbClr val="000000"/>
                </a:solidFill>
                <a:latin typeface="Arial"/>
                <a:ea typeface="Arial"/>
                <a:cs typeface="Arial"/>
                <a:sym typeface="Arial"/>
              </a:rPr>
            </a:br>
            <a:r>
              <a:rPr b="0" i="0" lang="en-US" sz="2800" u="none" cap="none" strike="noStrike">
                <a:solidFill>
                  <a:srgbClr val="000000"/>
                </a:solidFill>
                <a:latin typeface="Arial"/>
                <a:ea typeface="Arial"/>
                <a:cs typeface="Arial"/>
                <a:sym typeface="Arial"/>
              </a:rPr>
              <a:t>Do plants really sweat?</a:t>
            </a:r>
          </a:p>
        </p:txBody>
      </p:sp>
      <p:pic>
        <p:nvPicPr>
          <p:cNvPr descr="Transpiration" id="257" name="Shape 257"/>
          <p:cNvPicPr preferRelativeResize="0"/>
          <p:nvPr/>
        </p:nvPicPr>
        <p:blipFill rotWithShape="1">
          <a:blip r:embed="rId3">
            <a:alphaModFix/>
          </a:blip>
          <a:srcRect b="0" l="0" r="0" t="0"/>
          <a:stretch/>
        </p:blipFill>
        <p:spPr>
          <a:xfrm>
            <a:off x="76200" y="1752600"/>
            <a:ext cx="6737349" cy="4816474"/>
          </a:xfrm>
          <a:prstGeom prst="rect">
            <a:avLst/>
          </a:prstGeom>
          <a:noFill/>
          <a:ln>
            <a:noFill/>
          </a:ln>
        </p:spPr>
      </p:pic>
      <p:cxnSp>
        <p:nvCxnSpPr>
          <p:cNvPr id="258" name="Shape 258"/>
          <p:cNvCxnSpPr/>
          <p:nvPr/>
        </p:nvCxnSpPr>
        <p:spPr>
          <a:xfrm rot="-5400000">
            <a:off x="838200" y="2514600"/>
            <a:ext cx="990599" cy="381000"/>
          </a:xfrm>
          <a:prstGeom prst="curvedConnector3">
            <a:avLst>
              <a:gd fmla="val 10315" name="adj1"/>
            </a:avLst>
          </a:prstGeom>
          <a:noFill/>
          <a:ln cap="flat" cmpd="sng" w="76200">
            <a:solidFill>
              <a:schemeClr val="accent2"/>
            </a:solidFill>
            <a:prstDash val="solid"/>
            <a:miter lim="8000"/>
            <a:headEnd len="med" w="med" type="none"/>
            <a:tailEnd len="lg" w="lg" type="triangle"/>
          </a:ln>
        </p:spPr>
      </p:cxnSp>
      <p:cxnSp>
        <p:nvCxnSpPr>
          <p:cNvPr id="259" name="Shape 259"/>
          <p:cNvCxnSpPr/>
          <p:nvPr/>
        </p:nvCxnSpPr>
        <p:spPr>
          <a:xfrm rot="-5400000">
            <a:off x="1828800" y="1981200"/>
            <a:ext cx="990599" cy="381000"/>
          </a:xfrm>
          <a:prstGeom prst="curvedConnector3">
            <a:avLst>
              <a:gd fmla="val 10315" name="adj1"/>
            </a:avLst>
          </a:prstGeom>
          <a:noFill/>
          <a:ln cap="flat" cmpd="sng" w="76200">
            <a:solidFill>
              <a:schemeClr val="accent2"/>
            </a:solidFill>
            <a:prstDash val="solid"/>
            <a:miter lim="8000"/>
            <a:headEnd len="med" w="med" type="none"/>
            <a:tailEnd len="lg" w="lg" type="triangle"/>
          </a:ln>
        </p:spPr>
      </p:cxnSp>
      <p:cxnSp>
        <p:nvCxnSpPr>
          <p:cNvPr id="260" name="Shape 260"/>
          <p:cNvCxnSpPr/>
          <p:nvPr/>
        </p:nvCxnSpPr>
        <p:spPr>
          <a:xfrm rot="-5400000">
            <a:off x="2667000" y="2438400"/>
            <a:ext cx="990599" cy="381000"/>
          </a:xfrm>
          <a:prstGeom prst="curvedConnector3">
            <a:avLst>
              <a:gd fmla="val 10315" name="adj1"/>
            </a:avLst>
          </a:prstGeom>
          <a:noFill/>
          <a:ln cap="flat" cmpd="sng" w="76200">
            <a:solidFill>
              <a:schemeClr val="accent2"/>
            </a:solidFill>
            <a:prstDash val="solid"/>
            <a:miter lim="8000"/>
            <a:headEnd len="med" w="med" type="none"/>
            <a:tailEnd len="lg" w="lg" type="triangle"/>
          </a:ln>
        </p:spPr>
      </p:cxnSp>
      <p:cxnSp>
        <p:nvCxnSpPr>
          <p:cNvPr id="261" name="Shape 261"/>
          <p:cNvCxnSpPr/>
          <p:nvPr/>
        </p:nvCxnSpPr>
        <p:spPr>
          <a:xfrm rot="-5400000">
            <a:off x="3124200" y="3352800"/>
            <a:ext cx="990599" cy="381000"/>
          </a:xfrm>
          <a:prstGeom prst="curvedConnector3">
            <a:avLst>
              <a:gd fmla="val 10315" name="adj1"/>
            </a:avLst>
          </a:prstGeom>
          <a:noFill/>
          <a:ln cap="flat" cmpd="sng" w="76200">
            <a:solidFill>
              <a:schemeClr val="accent2"/>
            </a:solidFill>
            <a:prstDash val="solid"/>
            <a:miter lim="8000"/>
            <a:headEnd len="med" w="med" type="none"/>
            <a:tailEnd len="lg" w="lg" type="triangle"/>
          </a:ln>
        </p:spPr>
      </p:cxnSp>
      <p:cxnSp>
        <p:nvCxnSpPr>
          <p:cNvPr id="262" name="Shape 262"/>
          <p:cNvCxnSpPr/>
          <p:nvPr/>
        </p:nvCxnSpPr>
        <p:spPr>
          <a:xfrm flipH="1" rot="5400000">
            <a:off x="1873999" y="3810748"/>
            <a:ext cx="792299" cy="425400"/>
          </a:xfrm>
          <a:prstGeom prst="curvedConnector3">
            <a:avLst>
              <a:gd fmla="val 6578" name="adj1"/>
            </a:avLst>
          </a:prstGeom>
          <a:noFill/>
          <a:ln cap="flat" cmpd="sng" w="76200">
            <a:solidFill>
              <a:schemeClr val="accent2"/>
            </a:solidFill>
            <a:prstDash val="solid"/>
            <a:miter lim="8000"/>
            <a:headEnd len="med" w="med" type="none"/>
            <a:tailEnd len="lg" w="lg" type="triangle"/>
          </a:ln>
        </p:spPr>
      </p:cxnSp>
      <p:cxnSp>
        <p:nvCxnSpPr>
          <p:cNvPr id="263" name="Shape 263"/>
          <p:cNvCxnSpPr/>
          <p:nvPr/>
        </p:nvCxnSpPr>
        <p:spPr>
          <a:xfrm flipH="1" rot="5400000">
            <a:off x="1111999" y="3383712"/>
            <a:ext cx="792299" cy="425400"/>
          </a:xfrm>
          <a:prstGeom prst="curvedConnector3">
            <a:avLst>
              <a:gd fmla="val 6578" name="adj1"/>
            </a:avLst>
          </a:prstGeom>
          <a:noFill/>
          <a:ln cap="flat" cmpd="sng" w="76200">
            <a:solidFill>
              <a:schemeClr val="accent2"/>
            </a:solidFill>
            <a:prstDash val="solid"/>
            <a:miter lim="8000"/>
            <a:headEnd len="med" w="med" type="none"/>
            <a:tailEnd len="lg" w="lg" type="triangle"/>
          </a:ln>
        </p:spPr>
      </p:cxnSp>
      <p:sp>
        <p:nvSpPr>
          <p:cNvPr id="264" name="Shape 264"/>
          <p:cNvSpPr/>
          <p:nvPr/>
        </p:nvSpPr>
        <p:spPr>
          <a:xfrm>
            <a:off x="4648200" y="1447800"/>
            <a:ext cx="4495800" cy="1828800"/>
          </a:xfrm>
          <a:prstGeom prst="wedgeEllipseCallout">
            <a:avLst>
              <a:gd fmla="val 7635" name="adj1"/>
              <a:gd fmla="val 45713" name="adj2"/>
            </a:avLst>
          </a:prstGeom>
          <a:solidFill>
            <a:srgbClr val="FFFF99"/>
          </a:solidFill>
          <a:ln cap="flat" cmpd="sng" w="9525">
            <a:solidFill>
              <a:schemeClr val="dk1"/>
            </a:solidFill>
            <a:prstDash val="solid"/>
            <a:miter lim="8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Plants like me release water to supply photosynthesis, bring minerals up from the roots, and cool ourselves off.</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Shape 269"/>
          <p:cNvSpPr txBox="1"/>
          <p:nvPr>
            <p:ph type="title"/>
          </p:nvPr>
        </p:nvSpPr>
        <p:spPr>
          <a:xfrm>
            <a:off x="457200" y="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Georgia"/>
              <a:buNone/>
            </a:pPr>
            <a:r>
              <a:rPr b="1" i="0" lang="en-US" sz="7200" u="none" cap="none" strike="noStrike">
                <a:solidFill>
                  <a:srgbClr val="000000"/>
                </a:solidFill>
                <a:latin typeface="Economica"/>
                <a:ea typeface="Economica"/>
                <a:cs typeface="Economica"/>
                <a:sym typeface="Economica"/>
              </a:rPr>
              <a:t>“Evaporation”</a:t>
            </a:r>
          </a:p>
        </p:txBody>
      </p:sp>
      <p:pic>
        <p:nvPicPr>
          <p:cNvPr descr="WATER EVAPORATION Evaporation" id="270" name="Shape 270"/>
          <p:cNvPicPr preferRelativeResize="0"/>
          <p:nvPr/>
        </p:nvPicPr>
        <p:blipFill rotWithShape="1">
          <a:blip r:embed="rId3">
            <a:alphaModFix/>
          </a:blip>
          <a:srcRect b="0" l="0" r="0" t="0"/>
          <a:stretch/>
        </p:blipFill>
        <p:spPr>
          <a:xfrm>
            <a:off x="1028700" y="1311275"/>
            <a:ext cx="7086600" cy="5367000"/>
          </a:xfrm>
          <a:prstGeom prst="rect">
            <a:avLst/>
          </a:prstGeom>
          <a:noFill/>
          <a:ln>
            <a:noFill/>
          </a:ln>
        </p:spPr>
      </p:pic>
      <p:sp>
        <p:nvSpPr>
          <p:cNvPr id="271" name="Shape 271"/>
          <p:cNvSpPr txBox="1"/>
          <p:nvPr/>
        </p:nvSpPr>
        <p:spPr>
          <a:xfrm>
            <a:off x="0" y="914400"/>
            <a:ext cx="9144000" cy="396874"/>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The conversion of water from a liquid to a gas</a:t>
            </a:r>
          </a:p>
        </p:txBody>
      </p:sp>
      <p:sp>
        <p:nvSpPr>
          <p:cNvPr id="272" name="Shape 272"/>
          <p:cNvSpPr/>
          <p:nvPr/>
        </p:nvSpPr>
        <p:spPr>
          <a:xfrm rot="-360000">
            <a:off x="5943599" y="4724399"/>
            <a:ext cx="304800" cy="3048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3" name="Shape 273"/>
          <p:cNvSpPr txBox="1"/>
          <p:nvPr/>
        </p:nvSpPr>
        <p:spPr>
          <a:xfrm rot="5040000">
            <a:off x="5985682" y="4838491"/>
            <a:ext cx="228599" cy="1524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74" name="Shape 274"/>
          <p:cNvSpPr/>
          <p:nvPr/>
        </p:nvSpPr>
        <p:spPr>
          <a:xfrm rot="-780000">
            <a:off x="5943599" y="3886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5" name="Shape 275"/>
          <p:cNvSpPr txBox="1"/>
          <p:nvPr/>
        </p:nvSpPr>
        <p:spPr>
          <a:xfrm rot="4620000">
            <a:off x="5990270" y="3999523"/>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76" name="Shape 276"/>
          <p:cNvSpPr/>
          <p:nvPr/>
        </p:nvSpPr>
        <p:spPr>
          <a:xfrm rot="-1260000">
            <a:off x="7619999" y="4724399"/>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7" name="Shape 277"/>
          <p:cNvSpPr txBox="1"/>
          <p:nvPr/>
        </p:nvSpPr>
        <p:spPr>
          <a:xfrm rot="4140000">
            <a:off x="7671753" y="4836169"/>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78" name="Shape 278"/>
          <p:cNvSpPr/>
          <p:nvPr/>
        </p:nvSpPr>
        <p:spPr>
          <a:xfrm rot="-1380000">
            <a:off x="7543800" y="3810000"/>
            <a:ext cx="304800" cy="3048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79" name="Shape 279"/>
          <p:cNvSpPr txBox="1"/>
          <p:nvPr/>
        </p:nvSpPr>
        <p:spPr>
          <a:xfrm rot="4020000">
            <a:off x="7596786" y="3921271"/>
            <a:ext cx="228600" cy="1524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80" name="Shape 280"/>
          <p:cNvSpPr/>
          <p:nvPr/>
        </p:nvSpPr>
        <p:spPr>
          <a:xfrm>
            <a:off x="1149000" y="5436050"/>
            <a:ext cx="6846000" cy="1242300"/>
          </a:xfrm>
          <a:prstGeom prst="roundRect">
            <a:avLst>
              <a:gd fmla="val 16667" name="adj"/>
            </a:avLst>
          </a:prstGeom>
          <a:solidFill>
            <a:schemeClr val="lt1">
              <a:alpha val="84705"/>
            </a:schemeClr>
          </a:solidFill>
          <a:ln cap="flat" cmpd="sng" w="9525">
            <a:solidFill>
              <a:schemeClr val="dk1"/>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Solar energy drives evaporation of water from the ocean. </a:t>
            </a:r>
          </a:p>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The evaporated water changes from a liquid form into </a:t>
            </a:r>
          </a:p>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water vapor a gaseous form.</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par>
                                <p:cTn fill="hold" nodeType="with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457200" y="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Georgia"/>
              <a:buNone/>
            </a:pPr>
            <a:r>
              <a:rPr b="1" i="0" lang="en-US" sz="6000" u="none" cap="none" strike="noStrike">
                <a:solidFill>
                  <a:srgbClr val="000000"/>
                </a:solidFill>
                <a:latin typeface="Economica"/>
                <a:ea typeface="Economica"/>
                <a:cs typeface="Economica"/>
                <a:sym typeface="Economica"/>
              </a:rPr>
              <a:t>“Condensation”</a:t>
            </a:r>
          </a:p>
        </p:txBody>
      </p:sp>
      <p:sp>
        <p:nvSpPr>
          <p:cNvPr id="287" name="Shape 287"/>
          <p:cNvSpPr txBox="1"/>
          <p:nvPr/>
        </p:nvSpPr>
        <p:spPr>
          <a:xfrm>
            <a:off x="304800" y="838200"/>
            <a:ext cx="8458200" cy="8541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The transformation of water vapor back into liquid water by cooling</a:t>
            </a:r>
          </a:p>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pic>
        <p:nvPicPr>
          <p:cNvPr descr="WATER EVAPORATION Condensation" id="288" name="Shape 288"/>
          <p:cNvPicPr preferRelativeResize="0"/>
          <p:nvPr/>
        </p:nvPicPr>
        <p:blipFill rotWithShape="1">
          <a:blip r:embed="rId3">
            <a:alphaModFix/>
          </a:blip>
          <a:srcRect b="0" l="0" r="0" t="0"/>
          <a:stretch/>
        </p:blipFill>
        <p:spPr>
          <a:xfrm>
            <a:off x="990600" y="1344612"/>
            <a:ext cx="7162799" cy="5208587"/>
          </a:xfrm>
          <a:prstGeom prst="rect">
            <a:avLst/>
          </a:prstGeom>
          <a:noFill/>
          <a:ln>
            <a:noFill/>
          </a:ln>
        </p:spPr>
      </p:pic>
      <p:sp>
        <p:nvSpPr>
          <p:cNvPr id="289" name="Shape 289"/>
          <p:cNvSpPr/>
          <p:nvPr/>
        </p:nvSpPr>
        <p:spPr>
          <a:xfrm rot="-4200000">
            <a:off x="5105399" y="15240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0" name="Shape 290"/>
          <p:cNvSpPr txBox="1"/>
          <p:nvPr/>
        </p:nvSpPr>
        <p:spPr>
          <a:xfrm rot="1200000">
            <a:off x="5179302" y="161323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91" name="Shape 291"/>
          <p:cNvSpPr/>
          <p:nvPr/>
        </p:nvSpPr>
        <p:spPr>
          <a:xfrm rot="-6120000">
            <a:off x="4267199" y="13716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2" name="Shape 292"/>
          <p:cNvSpPr txBox="1"/>
          <p:nvPr/>
        </p:nvSpPr>
        <p:spPr>
          <a:xfrm rot="-720000">
            <a:off x="4342567" y="1439878"/>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93" name="Shape 293"/>
          <p:cNvSpPr/>
          <p:nvPr/>
        </p:nvSpPr>
        <p:spPr>
          <a:xfrm rot="-6480000">
            <a:off x="4267199" y="2209799"/>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4" name="Shape 294"/>
          <p:cNvSpPr txBox="1"/>
          <p:nvPr/>
        </p:nvSpPr>
        <p:spPr>
          <a:xfrm rot="-1080000">
            <a:off x="4341535" y="2274226"/>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95" name="Shape 295"/>
          <p:cNvSpPr/>
          <p:nvPr/>
        </p:nvSpPr>
        <p:spPr>
          <a:xfrm rot="-4020000">
            <a:off x="4952999" y="2362199"/>
            <a:ext cx="304800" cy="3048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96" name="Shape 296"/>
          <p:cNvSpPr txBox="1"/>
          <p:nvPr/>
        </p:nvSpPr>
        <p:spPr>
          <a:xfrm rot="1380000">
            <a:off x="5026171" y="2453286"/>
            <a:ext cx="228600" cy="1524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97" name="Shape 297"/>
          <p:cNvSpPr/>
          <p:nvPr/>
        </p:nvSpPr>
        <p:spPr>
          <a:xfrm>
            <a:off x="1266550" y="5334000"/>
            <a:ext cx="6810600" cy="1066800"/>
          </a:xfrm>
          <a:prstGeom prst="roundRect">
            <a:avLst>
              <a:gd fmla="val 16667" name="adj"/>
            </a:avLst>
          </a:prstGeom>
          <a:solidFill>
            <a:schemeClr val="lt1">
              <a:alpha val="84705"/>
            </a:schemeClr>
          </a:solidFill>
          <a:ln cap="flat" cmpd="sng" w="9525">
            <a:solidFill>
              <a:schemeClr val="dk1"/>
            </a:solidFill>
            <a:prstDash val="solid"/>
            <a:miter lim="8000"/>
            <a:headEnd len="med" w="med" type="none"/>
            <a:tailEnd len="med" w="med" type="none"/>
          </a:ln>
        </p:spPr>
        <p:txBody>
          <a:bodyPr anchorCtr="1" anchor="ctr" bIns="9125" lIns="91425" rIns="91425" wrap="square" tIns="9125">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Evaporated water is warmed and rises into the air where </a:t>
            </a:r>
          </a:p>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it eventually cools and condenses to form clouds.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50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Shape 303"/>
          <p:cNvSpPr txBox="1"/>
          <p:nvPr>
            <p:ph type="title"/>
          </p:nvPr>
        </p:nvSpPr>
        <p:spPr>
          <a:xfrm>
            <a:off x="457200" y="-1524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Georgia"/>
              <a:buNone/>
            </a:pPr>
            <a:r>
              <a:rPr b="1" i="0" lang="en-US" sz="6000" u="none" cap="none" strike="noStrike">
                <a:solidFill>
                  <a:srgbClr val="000000"/>
                </a:solidFill>
                <a:latin typeface="Economica"/>
                <a:ea typeface="Economica"/>
                <a:cs typeface="Economica"/>
                <a:sym typeface="Economica"/>
              </a:rPr>
              <a:t>“Precipitation”</a:t>
            </a:r>
          </a:p>
        </p:txBody>
      </p:sp>
      <p:sp>
        <p:nvSpPr>
          <p:cNvPr id="304" name="Shape 304"/>
          <p:cNvSpPr txBox="1"/>
          <p:nvPr>
            <p:ph idx="1" type="body"/>
          </p:nvPr>
        </p:nvSpPr>
        <p:spPr>
          <a:xfrm>
            <a:off x="457200" y="685800"/>
            <a:ext cx="8229600" cy="7620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chemeClr val="dk1"/>
              </a:buClr>
              <a:buSzPct val="25000"/>
              <a:buFont typeface="Georgia"/>
              <a:buNone/>
            </a:pPr>
            <a:r>
              <a:rPr b="0" i="0" lang="en-US" sz="2000" u="none" cap="none" strike="noStrike">
                <a:solidFill>
                  <a:schemeClr val="dk1"/>
                </a:solidFill>
                <a:latin typeface="Georgia"/>
                <a:ea typeface="Georgia"/>
                <a:cs typeface="Georgia"/>
                <a:sym typeface="Georgia"/>
              </a:rPr>
              <a:t>Rain, hail, or snow falling from the clouds </a:t>
            </a:r>
          </a:p>
          <a:p>
            <a:pPr indent="-342900" lvl="0" marL="342900" marR="0" rtl="0" algn="ctr">
              <a:lnSpc>
                <a:spcPct val="100000"/>
              </a:lnSpc>
              <a:spcBef>
                <a:spcPts val="400"/>
              </a:spcBef>
              <a:spcAft>
                <a:spcPts val="0"/>
              </a:spcAft>
              <a:buClr>
                <a:schemeClr val="dk1"/>
              </a:buClr>
              <a:buSzPct val="25000"/>
              <a:buFont typeface="Georgia"/>
              <a:buNone/>
            </a:pPr>
            <a:r>
              <a:rPr b="0" i="0" lang="en-US" sz="2000" u="none" cap="none" strike="noStrike">
                <a:solidFill>
                  <a:schemeClr val="dk1"/>
                </a:solidFill>
                <a:latin typeface="Georgia"/>
                <a:ea typeface="Georgia"/>
                <a:cs typeface="Georgia"/>
                <a:sym typeface="Georgia"/>
              </a:rPr>
              <a:t>due to the condensation of water</a:t>
            </a:r>
          </a:p>
        </p:txBody>
      </p:sp>
      <p:pic>
        <p:nvPicPr>
          <p:cNvPr descr="WATER EVAPORATIONcropped" id="305" name="Shape 305"/>
          <p:cNvPicPr preferRelativeResize="0"/>
          <p:nvPr/>
        </p:nvPicPr>
        <p:blipFill rotWithShape="1">
          <a:blip r:embed="rId3">
            <a:alphaModFix/>
          </a:blip>
          <a:srcRect b="0" l="0" r="0" t="0"/>
          <a:stretch/>
        </p:blipFill>
        <p:spPr>
          <a:xfrm>
            <a:off x="990600" y="1463675"/>
            <a:ext cx="7086600" cy="5135561"/>
          </a:xfrm>
          <a:prstGeom prst="rect">
            <a:avLst/>
          </a:prstGeom>
          <a:noFill/>
          <a:ln>
            <a:noFill/>
          </a:ln>
        </p:spPr>
      </p:pic>
      <p:sp>
        <p:nvSpPr>
          <p:cNvPr id="306" name="Shape 306"/>
          <p:cNvSpPr/>
          <p:nvPr/>
        </p:nvSpPr>
        <p:spPr>
          <a:xfrm rot="10800000">
            <a:off x="2590800" y="4114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7" name="Shape 307"/>
          <p:cNvSpPr txBox="1"/>
          <p:nvPr/>
        </p:nvSpPr>
        <p:spPr>
          <a:xfrm rot="-5400000">
            <a:off x="2628899" y="4152899"/>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08" name="Shape 308"/>
          <p:cNvSpPr/>
          <p:nvPr/>
        </p:nvSpPr>
        <p:spPr>
          <a:xfrm rot="10800000">
            <a:off x="2286000" y="48006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09" name="Shape 309"/>
          <p:cNvSpPr txBox="1"/>
          <p:nvPr/>
        </p:nvSpPr>
        <p:spPr>
          <a:xfrm rot="-5400000">
            <a:off x="2324099" y="4838699"/>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10" name="Shape 310"/>
          <p:cNvSpPr/>
          <p:nvPr/>
        </p:nvSpPr>
        <p:spPr>
          <a:xfrm rot="10800000">
            <a:off x="2971800" y="4648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11" name="Shape 311"/>
          <p:cNvSpPr txBox="1"/>
          <p:nvPr/>
        </p:nvSpPr>
        <p:spPr>
          <a:xfrm rot="-5400000">
            <a:off x="3009899" y="4686299"/>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12" name="Shape 312"/>
          <p:cNvSpPr/>
          <p:nvPr/>
        </p:nvSpPr>
        <p:spPr>
          <a:xfrm>
            <a:off x="1295400" y="5366650"/>
            <a:ext cx="6477000" cy="1066800"/>
          </a:xfrm>
          <a:prstGeom prst="roundRect">
            <a:avLst>
              <a:gd fmla="val 16667" name="adj"/>
            </a:avLst>
          </a:prstGeom>
          <a:solidFill>
            <a:srgbClr val="FFFFFF"/>
          </a:solidFill>
          <a:ln cap="flat" cmpd="sng" w="25400">
            <a:solidFill>
              <a:srgbClr val="89A4A7"/>
            </a:solidFill>
            <a:prstDash val="solid"/>
            <a:miter lim="8000"/>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When clouds become very heavy with</a:t>
            </a:r>
          </a:p>
          <a:p>
            <a:pPr indent="0" lvl="0" marL="0" marR="0" rtl="0" algn="ctr">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 condensed water, the water is released </a:t>
            </a:r>
          </a:p>
          <a:p>
            <a:pPr indent="0" lvl="0" marL="0" marR="0" rtl="0" algn="ctr">
              <a:lnSpc>
                <a:spcPct val="100000"/>
              </a:lnSpc>
              <a:spcBef>
                <a:spcPts val="0"/>
              </a:spcBef>
              <a:spcAft>
                <a:spcPts val="0"/>
              </a:spcAft>
              <a:buClr>
                <a:schemeClr val="dk1"/>
              </a:buClr>
              <a:buSzPct val="25000"/>
              <a:buFont typeface="Arial"/>
              <a:buNone/>
            </a:pPr>
            <a:r>
              <a:rPr b="0" i="0" lang="en-US" sz="2000" u="none">
                <a:solidFill>
                  <a:schemeClr val="dk1"/>
                </a:solidFill>
                <a:latin typeface="Arial"/>
                <a:ea typeface="Arial"/>
                <a:cs typeface="Arial"/>
                <a:sym typeface="Arial"/>
              </a:rPr>
              <a:t>in the form of rain, hail, or snow. </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Georgia"/>
              <a:buNone/>
            </a:pPr>
            <a:r>
              <a:rPr b="1" i="0" lang="en-US" sz="6000" u="none" cap="none" strike="noStrike">
                <a:solidFill>
                  <a:srgbClr val="000000"/>
                </a:solidFill>
                <a:latin typeface="Economica"/>
                <a:ea typeface="Economica"/>
                <a:cs typeface="Economica"/>
                <a:sym typeface="Economica"/>
              </a:rPr>
              <a:t>“Accumulation”</a:t>
            </a:r>
          </a:p>
        </p:txBody>
      </p:sp>
      <p:sp>
        <p:nvSpPr>
          <p:cNvPr id="318" name="Shape 318"/>
          <p:cNvSpPr txBox="1"/>
          <p:nvPr/>
        </p:nvSpPr>
        <p:spPr>
          <a:xfrm>
            <a:off x="381000" y="990600"/>
            <a:ext cx="8305799" cy="396874"/>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The collection of precipitation into rivers, lakes, and oceans.</a:t>
            </a:r>
          </a:p>
        </p:txBody>
      </p:sp>
      <p:pic>
        <p:nvPicPr>
          <p:cNvPr descr="WATER EVAPORATIONcropped" id="319" name="Shape 319"/>
          <p:cNvPicPr preferRelativeResize="0"/>
          <p:nvPr/>
        </p:nvPicPr>
        <p:blipFill rotWithShape="1">
          <a:blip r:embed="rId3">
            <a:alphaModFix/>
          </a:blip>
          <a:srcRect b="0" l="0" r="0" t="0"/>
          <a:stretch/>
        </p:blipFill>
        <p:spPr>
          <a:xfrm>
            <a:off x="990600" y="1463675"/>
            <a:ext cx="7086600" cy="5135561"/>
          </a:xfrm>
          <a:prstGeom prst="rect">
            <a:avLst/>
          </a:prstGeom>
          <a:noFill/>
          <a:ln>
            <a:noFill/>
          </a:ln>
        </p:spPr>
      </p:pic>
      <p:sp>
        <p:nvSpPr>
          <p:cNvPr id="320" name="Shape 320"/>
          <p:cNvSpPr/>
          <p:nvPr/>
        </p:nvSpPr>
        <p:spPr>
          <a:xfrm>
            <a:off x="1295400" y="5410200"/>
            <a:ext cx="6477000" cy="1066800"/>
          </a:xfrm>
          <a:prstGeom prst="roundRect">
            <a:avLst>
              <a:gd fmla="val 16667" name="adj"/>
            </a:avLst>
          </a:prstGeom>
          <a:solidFill>
            <a:schemeClr val="lt1">
              <a:alpha val="84705"/>
            </a:schemeClr>
          </a:solidFill>
          <a:ln cap="flat" cmpd="sng" w="9525">
            <a:solidFill>
              <a:schemeClr val="dk1"/>
            </a:solidFill>
            <a:prstDash val="solid"/>
            <a:miter lim="8000"/>
            <a:headEnd len="med" w="med" type="none"/>
            <a:tailEnd len="med" w="med" type="none"/>
          </a:ln>
        </p:spPr>
        <p:txBody>
          <a:bodyPr anchorCtr="1" anchor="ctr" bIns="9125" lIns="91425" rIns="91425" wrap="square" tIns="9125">
            <a:noAutofit/>
          </a:bodyPr>
          <a:lstStyle/>
          <a:p>
            <a:pPr indent="0" lvl="0" marL="0" marR="0" rtl="0" algn="ctr">
              <a:lnSpc>
                <a:spcPct val="100000"/>
              </a:lnSpc>
              <a:spcBef>
                <a:spcPts val="0"/>
              </a:spcBef>
              <a:spcAft>
                <a:spcPts val="0"/>
              </a:spcAft>
              <a:buClr>
                <a:schemeClr val="dk1"/>
              </a:buClr>
              <a:buFont typeface="Georgia"/>
              <a:buNone/>
            </a:pPr>
            <a:r>
              <a:t/>
            </a:r>
            <a:endParaRPr b="0" i="0" sz="2000" u="none">
              <a:solidFill>
                <a:schemeClr val="dk1"/>
              </a:solidFill>
              <a:latin typeface="Georgia"/>
              <a:ea typeface="Georgia"/>
              <a:cs typeface="Georgia"/>
              <a:sym typeface="Georgia"/>
            </a:endParaRPr>
          </a:p>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This completes the water cycle!</a:t>
            </a:r>
          </a:p>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21" name="Shape 321"/>
          <p:cNvSpPr/>
          <p:nvPr/>
        </p:nvSpPr>
        <p:spPr>
          <a:xfrm rot="7920000">
            <a:off x="761999" y="5181600"/>
            <a:ext cx="304800" cy="3048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2" name="Shape 322"/>
          <p:cNvSpPr txBox="1"/>
          <p:nvPr/>
        </p:nvSpPr>
        <p:spPr>
          <a:xfrm rot="-8280000">
            <a:off x="771786" y="5232305"/>
            <a:ext cx="228600" cy="1524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23" name="Shape 323"/>
          <p:cNvSpPr/>
          <p:nvPr/>
        </p:nvSpPr>
        <p:spPr>
          <a:xfrm rot="7920000">
            <a:off x="761999" y="5791200"/>
            <a:ext cx="304800" cy="3048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4" name="Shape 324"/>
          <p:cNvSpPr txBox="1"/>
          <p:nvPr/>
        </p:nvSpPr>
        <p:spPr>
          <a:xfrm rot="-8280000">
            <a:off x="771786" y="5841905"/>
            <a:ext cx="228600" cy="1524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25" name="Shape 325"/>
          <p:cNvSpPr/>
          <p:nvPr/>
        </p:nvSpPr>
        <p:spPr>
          <a:xfrm flipH="1" rot="-7860000">
            <a:off x="7976392" y="5053806"/>
            <a:ext cx="457200" cy="407987"/>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6" name="Shape 326"/>
          <p:cNvSpPr txBox="1"/>
          <p:nvPr/>
        </p:nvSpPr>
        <p:spPr>
          <a:xfrm flipH="1" rot="-2460000">
            <a:off x="8090468" y="5110035"/>
            <a:ext cx="305990" cy="2286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327" name="Shape 327"/>
          <p:cNvSpPr/>
          <p:nvPr/>
        </p:nvSpPr>
        <p:spPr>
          <a:xfrm flipH="1" rot="-7860000">
            <a:off x="7976392" y="5663406"/>
            <a:ext cx="457200" cy="407987"/>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328" name="Shape 328"/>
          <p:cNvSpPr txBox="1"/>
          <p:nvPr/>
        </p:nvSpPr>
        <p:spPr>
          <a:xfrm flipH="1" rot="-2460000">
            <a:off x="8090468" y="5719635"/>
            <a:ext cx="305990" cy="2286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5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pic>
        <p:nvPicPr>
          <p:cNvPr descr="Water Cycle revised wo words" id="334" name="Shape 334"/>
          <p:cNvPicPr preferRelativeResize="0"/>
          <p:nvPr/>
        </p:nvPicPr>
        <p:blipFill rotWithShape="1">
          <a:blip r:embed="rId3">
            <a:alphaModFix/>
          </a:blip>
          <a:srcRect b="0" l="0" r="0" t="0"/>
          <a:stretch/>
        </p:blipFill>
        <p:spPr>
          <a:xfrm>
            <a:off x="0" y="-76200"/>
            <a:ext cx="9144000" cy="7162799"/>
          </a:xfrm>
          <a:prstGeom prst="rect">
            <a:avLst/>
          </a:prstGeom>
          <a:noFill/>
          <a:ln>
            <a:noFill/>
          </a:ln>
        </p:spPr>
      </p:pic>
      <p:sp>
        <p:nvSpPr>
          <p:cNvPr id="335" name="Shape 335"/>
          <p:cNvSpPr txBox="1"/>
          <p:nvPr>
            <p:ph type="title"/>
          </p:nvPr>
        </p:nvSpPr>
        <p:spPr>
          <a:xfrm>
            <a:off x="0" y="0"/>
            <a:ext cx="4953000" cy="609599"/>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omic Sans MS"/>
              <a:buNone/>
            </a:pPr>
            <a:r>
              <a:rPr i="0" lang="en-US" sz="3200" u="none" cap="none" strike="noStrike">
                <a:solidFill>
                  <a:schemeClr val="dk2"/>
                </a:solidFill>
                <a:latin typeface="Economica"/>
                <a:ea typeface="Economica"/>
                <a:cs typeface="Economica"/>
                <a:sym typeface="Economica"/>
              </a:rPr>
              <a:t>This is the water cycle!</a:t>
            </a:r>
          </a:p>
        </p:txBody>
      </p:sp>
      <p:sp>
        <p:nvSpPr>
          <p:cNvPr id="336" name="Shape 336"/>
          <p:cNvSpPr txBox="1"/>
          <p:nvPr/>
        </p:nvSpPr>
        <p:spPr>
          <a:xfrm>
            <a:off x="7239000" y="2057400"/>
            <a:ext cx="16763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precipitation</a:t>
            </a:r>
          </a:p>
        </p:txBody>
      </p:sp>
      <p:sp>
        <p:nvSpPr>
          <p:cNvPr id="337" name="Shape 337"/>
          <p:cNvSpPr txBox="1"/>
          <p:nvPr/>
        </p:nvSpPr>
        <p:spPr>
          <a:xfrm>
            <a:off x="1295400" y="2743200"/>
            <a:ext cx="16763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evaporation</a:t>
            </a:r>
          </a:p>
        </p:txBody>
      </p:sp>
      <p:sp>
        <p:nvSpPr>
          <p:cNvPr id="338" name="Shape 338"/>
          <p:cNvSpPr txBox="1"/>
          <p:nvPr/>
        </p:nvSpPr>
        <p:spPr>
          <a:xfrm>
            <a:off x="1295400" y="4175125"/>
            <a:ext cx="19049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accumulation</a:t>
            </a:r>
          </a:p>
        </p:txBody>
      </p:sp>
      <p:sp>
        <p:nvSpPr>
          <p:cNvPr id="339" name="Shape 339"/>
          <p:cNvSpPr txBox="1"/>
          <p:nvPr/>
        </p:nvSpPr>
        <p:spPr>
          <a:xfrm>
            <a:off x="3810000" y="2057400"/>
            <a:ext cx="19049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transpiration</a:t>
            </a:r>
          </a:p>
        </p:txBody>
      </p:sp>
      <p:sp>
        <p:nvSpPr>
          <p:cNvPr id="340" name="Shape 340"/>
          <p:cNvSpPr txBox="1"/>
          <p:nvPr/>
        </p:nvSpPr>
        <p:spPr>
          <a:xfrm>
            <a:off x="4648200" y="609600"/>
            <a:ext cx="1752600" cy="400049"/>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condensation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10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ph type="title"/>
          </p:nvPr>
        </p:nvSpPr>
        <p:spPr>
          <a:xfrm>
            <a:off x="311700" y="1276166"/>
            <a:ext cx="8520600" cy="2838300"/>
          </a:xfrm>
          <a:prstGeom prst="rect">
            <a:avLst/>
          </a:prstGeom>
        </p:spPr>
        <p:txBody>
          <a:bodyPr anchorCtr="0" anchor="ctr" bIns="91425" lIns="91425" rIns="91425" wrap="square" tIns="91425">
            <a:noAutofit/>
          </a:bodyPr>
          <a:lstStyle/>
          <a:p>
            <a:pPr lvl="0">
              <a:spcBef>
                <a:spcPts val="0"/>
              </a:spcBef>
              <a:buNone/>
            </a:pPr>
            <a:r>
              <a:rPr lang="en-US" sz="6000">
                <a:solidFill>
                  <a:srgbClr val="444444"/>
                </a:solidFill>
                <a:latin typeface="Roboto"/>
                <a:ea typeface="Roboto"/>
                <a:cs typeface="Roboto"/>
                <a:sym typeface="Roboto"/>
              </a:rPr>
              <a:t>https://goo.gl/Xi9TgZ</a:t>
            </a:r>
          </a:p>
        </p:txBody>
      </p:sp>
      <p:sp>
        <p:nvSpPr>
          <p:cNvPr id="347" name="Shape 347"/>
          <p:cNvSpPr txBox="1"/>
          <p:nvPr>
            <p:ph idx="1" type="body"/>
          </p:nvPr>
        </p:nvSpPr>
        <p:spPr>
          <a:xfrm>
            <a:off x="311700" y="4216000"/>
            <a:ext cx="8520600" cy="1428900"/>
          </a:xfrm>
          <a:prstGeom prst="rect">
            <a:avLst/>
          </a:prstGeom>
        </p:spPr>
        <p:txBody>
          <a:bodyPr anchorCtr="0" anchor="t" bIns="91425" lIns="91425" rIns="91425" wrap="square" tIns="91425">
            <a:noAutofit/>
          </a:bodyPr>
          <a:lstStyle/>
          <a:p>
            <a:pPr lvl="0">
              <a:spcBef>
                <a:spcPts val="0"/>
              </a:spcBef>
              <a:buNone/>
            </a:pPr>
            <a:r>
              <a:rPr lang="en-US" sz="4800">
                <a:latin typeface="Economica"/>
                <a:ea typeface="Economica"/>
                <a:cs typeface="Economica"/>
                <a:sym typeface="Economica"/>
              </a:rPr>
              <a:t>Natural Water Cycle Game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ph type="ctrTitle"/>
          </p:nvPr>
        </p:nvSpPr>
        <p:spPr>
          <a:xfrm>
            <a:off x="3044700" y="2499173"/>
            <a:ext cx="3054600" cy="2049600"/>
          </a:xfrm>
          <a:prstGeom prst="rect">
            <a:avLst/>
          </a:prstGeom>
        </p:spPr>
        <p:txBody>
          <a:bodyPr anchorCtr="0" anchor="b" bIns="91425" lIns="91425" rIns="91425" wrap="square" tIns="91425">
            <a:noAutofit/>
          </a:bodyPr>
          <a:lstStyle/>
          <a:p>
            <a:pPr lvl="0">
              <a:spcBef>
                <a:spcPts val="0"/>
              </a:spcBef>
              <a:buNone/>
            </a:pPr>
            <a:r>
              <a:rPr lang="en-US"/>
              <a:t>Climate Change &amp; </a:t>
            </a:r>
          </a:p>
          <a:p>
            <a:pPr lvl="0" rtl="0">
              <a:spcBef>
                <a:spcPts val="0"/>
              </a:spcBef>
              <a:buNone/>
            </a:pPr>
            <a:r>
              <a:rPr lang="en-US"/>
              <a:t>The Water Cycle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311700" y="421233"/>
            <a:ext cx="8520600" cy="1108500"/>
          </a:xfrm>
          <a:prstGeom prst="rect">
            <a:avLst/>
          </a:prstGeom>
        </p:spPr>
        <p:txBody>
          <a:bodyPr anchorCtr="0" anchor="b" bIns="91425" lIns="91425" rIns="91425" wrap="square" tIns="91425">
            <a:noAutofit/>
          </a:bodyPr>
          <a:lstStyle/>
          <a:p>
            <a:pPr lvl="0" algn="ctr">
              <a:spcBef>
                <a:spcPts val="0"/>
              </a:spcBef>
              <a:buNone/>
            </a:pPr>
            <a:r>
              <a:rPr lang="en-US"/>
              <a:t>Brainstorm in Pairs</a:t>
            </a:r>
          </a:p>
        </p:txBody>
      </p:sp>
      <p:sp>
        <p:nvSpPr>
          <p:cNvPr id="360" name="Shape 360"/>
          <p:cNvSpPr txBox="1"/>
          <p:nvPr>
            <p:ph idx="1" type="body"/>
          </p:nvPr>
        </p:nvSpPr>
        <p:spPr>
          <a:xfrm>
            <a:off x="311700" y="1633633"/>
            <a:ext cx="8520600" cy="4472100"/>
          </a:xfrm>
          <a:prstGeom prst="rect">
            <a:avLst/>
          </a:prstGeom>
        </p:spPr>
        <p:txBody>
          <a:bodyPr anchorCtr="0" anchor="t" bIns="91425" lIns="91425" rIns="91425" wrap="square" tIns="91425">
            <a:noAutofit/>
          </a:bodyPr>
          <a:lstStyle/>
          <a:p>
            <a:pPr indent="-533400" lvl="1" marL="914400" rtl="0">
              <a:lnSpc>
                <a:spcPct val="100000"/>
              </a:lnSpc>
              <a:spcBef>
                <a:spcPts val="0"/>
              </a:spcBef>
              <a:spcAft>
                <a:spcPts val="0"/>
              </a:spcAft>
              <a:buClr>
                <a:srgbClr val="333333"/>
              </a:buClr>
              <a:buSzPct val="100000"/>
              <a:buFont typeface="Bodoni"/>
              <a:buChar char="○"/>
            </a:pPr>
            <a:r>
              <a:rPr lang="en-US" sz="4800">
                <a:solidFill>
                  <a:srgbClr val="333333"/>
                </a:solidFill>
                <a:latin typeface="Bodoni"/>
                <a:ea typeface="Bodoni"/>
                <a:cs typeface="Bodoni"/>
                <a:sym typeface="Bodoni"/>
              </a:rPr>
              <a:t>What is climate change &amp; what causes it?</a:t>
            </a:r>
          </a:p>
          <a:p>
            <a:pPr indent="-533400" lvl="1" marL="914400" rtl="0">
              <a:lnSpc>
                <a:spcPct val="100000"/>
              </a:lnSpc>
              <a:spcBef>
                <a:spcPts val="0"/>
              </a:spcBef>
              <a:spcAft>
                <a:spcPts val="0"/>
              </a:spcAft>
              <a:buClr>
                <a:srgbClr val="333333"/>
              </a:buClr>
              <a:buSzPct val="100000"/>
              <a:buFont typeface="Bodoni"/>
              <a:buChar char="○"/>
            </a:pPr>
            <a:r>
              <a:rPr lang="en-US" sz="4800">
                <a:solidFill>
                  <a:srgbClr val="333333"/>
                </a:solidFill>
                <a:latin typeface="Bodoni"/>
                <a:ea typeface="Bodoni"/>
                <a:cs typeface="Bodoni"/>
                <a:sym typeface="Bodoni"/>
              </a:rPr>
              <a:t>How would climate change affect the water cycle?</a:t>
            </a:r>
          </a:p>
          <a:p>
            <a:pPr lvl="0">
              <a:spcBef>
                <a:spcPts val="0"/>
              </a:spcBef>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pic>
        <p:nvPicPr>
          <p:cNvPr id="366" name="Shape 366"/>
          <p:cNvPicPr preferRelativeResize="0"/>
          <p:nvPr/>
        </p:nvPicPr>
        <p:blipFill>
          <a:blip r:embed="rId3">
            <a:alphaModFix/>
          </a:blip>
          <a:stretch>
            <a:fillRect/>
          </a:stretch>
        </p:blipFill>
        <p:spPr>
          <a:xfrm>
            <a:off x="657125" y="0"/>
            <a:ext cx="8055155" cy="6705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21233"/>
            <a:ext cx="8520600" cy="1108500"/>
          </a:xfrm>
          <a:prstGeom prst="rect">
            <a:avLst/>
          </a:prstGeom>
        </p:spPr>
        <p:txBody>
          <a:bodyPr anchorCtr="0" anchor="b" bIns="91425" lIns="91425" rIns="91425" wrap="square" tIns="91425">
            <a:noAutofit/>
          </a:bodyPr>
          <a:lstStyle/>
          <a:p>
            <a:pPr lvl="0">
              <a:spcBef>
                <a:spcPts val="0"/>
              </a:spcBef>
              <a:buNone/>
            </a:pPr>
            <a:r>
              <a:rPr lang="en-US"/>
              <a:t>Schedule for Today</a:t>
            </a:r>
          </a:p>
        </p:txBody>
      </p:sp>
      <p:sp>
        <p:nvSpPr>
          <p:cNvPr id="140" name="Shape 140"/>
          <p:cNvSpPr txBox="1"/>
          <p:nvPr>
            <p:ph idx="1" type="body"/>
          </p:nvPr>
        </p:nvSpPr>
        <p:spPr>
          <a:xfrm>
            <a:off x="311700" y="1633633"/>
            <a:ext cx="8520600" cy="44721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9:00AM - 9:15AM		Opening</a:t>
            </a:r>
          </a:p>
          <a:p>
            <a:pPr lvl="0" rtl="0">
              <a:lnSpc>
                <a:spcPct val="100000"/>
              </a:lnSpc>
              <a:spcBef>
                <a:spcPts val="0"/>
              </a:spcBef>
              <a:spcAft>
                <a:spcPts val="0"/>
              </a:spcAft>
              <a:buNone/>
            </a:pPr>
            <a:r>
              <a:t/>
            </a:r>
            <a:endParaRPr b="1"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9:15AM – 9:40AM 		Different Stages of Water Cycle</a:t>
            </a:r>
          </a:p>
          <a:p>
            <a:pPr lvl="0" rtl="0">
              <a:lnSpc>
                <a:spcPct val="100000"/>
              </a:lnSpc>
              <a:spcBef>
                <a:spcPts val="0"/>
              </a:spcBef>
              <a:spcAft>
                <a:spcPts val="0"/>
              </a:spcAft>
              <a:buNone/>
            </a:pPr>
            <a:r>
              <a:t/>
            </a:r>
            <a:endParaRPr b="1"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9:40AM – 10:00 AM		Cyber Investigation of Climate Change</a:t>
            </a:r>
          </a:p>
          <a:p>
            <a:pPr lvl="0" rtl="0">
              <a:lnSpc>
                <a:spcPct val="100000"/>
              </a:lnSpc>
              <a:spcBef>
                <a:spcPts val="0"/>
              </a:spcBef>
              <a:spcAft>
                <a:spcPts val="0"/>
              </a:spcAft>
              <a:buClr>
                <a:schemeClr val="dk1"/>
              </a:buClr>
              <a:buSzPct val="78571"/>
              <a:buFont typeface="Arial"/>
              <a:buNone/>
            </a:pPr>
            <a:r>
              <a:t/>
            </a:r>
            <a:endParaRPr b="1"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10:00AM – 10:15AM		Introduce: 3D Model of Water Cycle</a:t>
            </a:r>
          </a:p>
          <a:p>
            <a:pPr lvl="0" rtl="0">
              <a:lnSpc>
                <a:spcPct val="100000"/>
              </a:lnSpc>
              <a:spcBef>
                <a:spcPts val="0"/>
              </a:spcBef>
              <a:spcAft>
                <a:spcPts val="0"/>
              </a:spcAft>
              <a:buNone/>
            </a:pPr>
            <a:r>
              <a:t/>
            </a:r>
            <a:endParaRPr b="1"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10:15AM – 10:30AM		Break</a:t>
            </a:r>
          </a:p>
          <a:p>
            <a:pPr lvl="0" rtl="0">
              <a:lnSpc>
                <a:spcPct val="100000"/>
              </a:lnSpc>
              <a:spcBef>
                <a:spcPts val="0"/>
              </a:spcBef>
              <a:spcAft>
                <a:spcPts val="0"/>
              </a:spcAft>
              <a:buClr>
                <a:schemeClr val="dk1"/>
              </a:buClr>
              <a:buSzPct val="78571"/>
              <a:buFont typeface="Arial"/>
              <a:buNone/>
            </a:pPr>
            <a:r>
              <a:t/>
            </a:r>
            <a:endParaRPr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10:30AM – 11:30AM		Create: 3D Model of Water Cycle</a:t>
            </a:r>
          </a:p>
          <a:p>
            <a:pPr lvl="0" rtl="0">
              <a:lnSpc>
                <a:spcPct val="100000"/>
              </a:lnSpc>
              <a:spcBef>
                <a:spcPts val="0"/>
              </a:spcBef>
              <a:spcAft>
                <a:spcPts val="0"/>
              </a:spcAft>
              <a:buClr>
                <a:schemeClr val="dk1"/>
              </a:buClr>
              <a:buSzPct val="78571"/>
              <a:buFont typeface="Arial"/>
              <a:buNone/>
            </a:pPr>
            <a:r>
              <a:t/>
            </a:r>
            <a:endParaRPr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11:30AM – 12:20PM		Lunch</a:t>
            </a:r>
          </a:p>
          <a:p>
            <a:pPr lvl="0" rtl="0">
              <a:lnSpc>
                <a:spcPct val="100000"/>
              </a:lnSpc>
              <a:spcBef>
                <a:spcPts val="0"/>
              </a:spcBef>
              <a:spcAft>
                <a:spcPts val="0"/>
              </a:spcAft>
              <a:buClr>
                <a:schemeClr val="dk1"/>
              </a:buClr>
              <a:buSzPct val="78571"/>
              <a:buFont typeface="Arial"/>
              <a:buNone/>
            </a:pPr>
            <a:r>
              <a:t/>
            </a:r>
            <a:endParaRPr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12:20PM – 1:40PM		Engineering Challenge	</a:t>
            </a:r>
          </a:p>
          <a:p>
            <a:pPr lvl="0" rtl="0">
              <a:lnSpc>
                <a:spcPct val="100000"/>
              </a:lnSpc>
              <a:spcBef>
                <a:spcPts val="0"/>
              </a:spcBef>
              <a:spcAft>
                <a:spcPts val="0"/>
              </a:spcAft>
              <a:buClr>
                <a:schemeClr val="dk1"/>
              </a:buClr>
              <a:buSzPct val="78571"/>
              <a:buFont typeface="Arial"/>
              <a:buNone/>
            </a:pPr>
            <a:r>
              <a:t/>
            </a:r>
            <a:endParaRPr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1:40PM – 1:50PM		Cleanup &amp; Wrap Up</a:t>
            </a:r>
          </a:p>
          <a:p>
            <a:pPr lvl="0" rtl="0">
              <a:lnSpc>
                <a:spcPct val="100000"/>
              </a:lnSpc>
              <a:spcBef>
                <a:spcPts val="0"/>
              </a:spcBef>
              <a:spcAft>
                <a:spcPts val="0"/>
              </a:spcAft>
              <a:buClr>
                <a:schemeClr val="dk1"/>
              </a:buClr>
              <a:buSzPct val="78571"/>
              <a:buFont typeface="Arial"/>
              <a:buNone/>
            </a:pPr>
            <a:r>
              <a:t/>
            </a:r>
            <a:endParaRPr b="1" sz="1400">
              <a:solidFill>
                <a:srgbClr val="333333"/>
              </a:solidFill>
              <a:latin typeface="Times New Roman"/>
              <a:ea typeface="Times New Roman"/>
              <a:cs typeface="Times New Roman"/>
              <a:sym typeface="Times New Roman"/>
            </a:endParaRPr>
          </a:p>
          <a:p>
            <a:pPr lvl="0" rtl="0">
              <a:lnSpc>
                <a:spcPct val="100000"/>
              </a:lnSpc>
              <a:spcBef>
                <a:spcPts val="0"/>
              </a:spcBef>
              <a:spcAft>
                <a:spcPts val="0"/>
              </a:spcAft>
              <a:buClr>
                <a:schemeClr val="dk1"/>
              </a:buClr>
              <a:buSzPct val="78571"/>
              <a:buFont typeface="Arial"/>
              <a:buNone/>
            </a:pPr>
            <a:r>
              <a:rPr b="1" lang="en-US" sz="1400">
                <a:solidFill>
                  <a:srgbClr val="333333"/>
                </a:solidFill>
                <a:latin typeface="Times New Roman"/>
                <a:ea typeface="Times New Roman"/>
                <a:cs typeface="Times New Roman"/>
                <a:sym typeface="Times New Roman"/>
              </a:rPr>
              <a:t>1:50PM - 2:00PM 		Dismiss to Buses</a:t>
            </a:r>
          </a:p>
          <a:p>
            <a:pPr lvl="0" rtl="0">
              <a:lnSpc>
                <a:spcPct val="100000"/>
              </a:lnSpc>
              <a:spcBef>
                <a:spcPts val="0"/>
              </a:spcBef>
              <a:spcAft>
                <a:spcPts val="0"/>
              </a:spcAft>
              <a:buClr>
                <a:schemeClr val="dk1"/>
              </a:buClr>
              <a:buSzPct val="78571"/>
              <a:buFont typeface="Arial"/>
              <a:buNone/>
            </a:pPr>
            <a:r>
              <a:t/>
            </a:r>
            <a:endParaRPr b="1" sz="1400">
              <a:solidFill>
                <a:srgbClr val="333333"/>
              </a:solidFill>
              <a:latin typeface="Times New Roman"/>
              <a:ea typeface="Times New Roman"/>
              <a:cs typeface="Times New Roman"/>
              <a:sym typeface="Times New Roman"/>
            </a:endParaRP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311700" y="1276166"/>
            <a:ext cx="8520600" cy="2838300"/>
          </a:xfrm>
          <a:prstGeom prst="rect">
            <a:avLst/>
          </a:prstGeom>
        </p:spPr>
        <p:txBody>
          <a:bodyPr anchorCtr="0" anchor="ctr" bIns="91425" lIns="91425" rIns="91425" wrap="square" tIns="91425">
            <a:noAutofit/>
          </a:bodyPr>
          <a:lstStyle/>
          <a:p>
            <a:pPr lvl="0">
              <a:spcBef>
                <a:spcPts val="0"/>
              </a:spcBef>
              <a:buNone/>
            </a:pPr>
            <a:r>
              <a:rPr lang="en-US" u="sng">
                <a:solidFill>
                  <a:schemeClr val="hlink"/>
                </a:solidFill>
                <a:hlinkClick r:id="rId3"/>
              </a:rPr>
              <a:t>Climate Time Machine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sp>
        <p:nvSpPr>
          <p:cNvPr id="378" name="Shape 378"/>
          <p:cNvSpPr txBox="1"/>
          <p:nvPr>
            <p:ph idx="2" type="body"/>
          </p:nvPr>
        </p:nvSpPr>
        <p:spPr>
          <a:xfrm>
            <a:off x="4939500" y="965600"/>
            <a:ext cx="3837000" cy="4926900"/>
          </a:xfrm>
          <a:prstGeom prst="rect">
            <a:avLst/>
          </a:prstGeom>
        </p:spPr>
        <p:txBody>
          <a:bodyPr anchorCtr="0" anchor="ctr" bIns="91425" lIns="91425" rIns="91425" wrap="square" tIns="91425">
            <a:noAutofit/>
          </a:bodyPr>
          <a:lstStyle/>
          <a:p>
            <a:pPr lvl="0">
              <a:spcBef>
                <a:spcPts val="0"/>
              </a:spcBef>
              <a:buNone/>
            </a:pPr>
            <a:r>
              <a:rPr b="1" lang="en-US"/>
              <a:t>Task: </a:t>
            </a:r>
            <a:r>
              <a:rPr lang="en-US"/>
              <a:t>To create a 3D model of the water cycle. </a:t>
            </a:r>
          </a:p>
          <a:p>
            <a:pPr lvl="0">
              <a:spcBef>
                <a:spcPts val="0"/>
              </a:spcBef>
              <a:buNone/>
            </a:pPr>
            <a:r>
              <a:rPr b="1" lang="en-US"/>
              <a:t>Guidelines:</a:t>
            </a:r>
          </a:p>
          <a:p>
            <a:pPr indent="-228600" lvl="0" marL="457200" rtl="0">
              <a:spcBef>
                <a:spcPts val="0"/>
              </a:spcBef>
            </a:pPr>
            <a:r>
              <a:rPr lang="en-US"/>
              <a:t>All 5 stages must be present</a:t>
            </a:r>
          </a:p>
          <a:p>
            <a:pPr indent="-228600" lvl="0" marL="457200" rtl="0">
              <a:spcBef>
                <a:spcPts val="0"/>
              </a:spcBef>
            </a:pPr>
            <a:r>
              <a:rPr lang="en-US"/>
              <a:t>Your model must be 3 dimensional</a:t>
            </a:r>
          </a:p>
          <a:p>
            <a:pPr indent="-228600" lvl="0" marL="457200">
              <a:spcBef>
                <a:spcPts val="0"/>
              </a:spcBef>
            </a:pPr>
            <a:r>
              <a:rPr lang="en-US"/>
              <a:t>Use a variety of materials</a:t>
            </a:r>
          </a:p>
        </p:txBody>
      </p:sp>
      <p:pic>
        <p:nvPicPr>
          <p:cNvPr id="379" name="Shape 379"/>
          <p:cNvPicPr preferRelativeResize="0"/>
          <p:nvPr/>
        </p:nvPicPr>
        <p:blipFill>
          <a:blip r:embed="rId3">
            <a:alphaModFix/>
          </a:blip>
          <a:stretch>
            <a:fillRect/>
          </a:stretch>
        </p:blipFill>
        <p:spPr>
          <a:xfrm>
            <a:off x="152400" y="2195499"/>
            <a:ext cx="4234176" cy="3158000"/>
          </a:xfrm>
          <a:prstGeom prst="rect">
            <a:avLst/>
          </a:prstGeom>
          <a:noFill/>
          <a:ln>
            <a:noFill/>
          </a:ln>
        </p:spPr>
      </p:pic>
      <p:sp>
        <p:nvSpPr>
          <p:cNvPr id="380" name="Shape 380"/>
          <p:cNvSpPr txBox="1"/>
          <p:nvPr/>
        </p:nvSpPr>
        <p:spPr>
          <a:xfrm>
            <a:off x="370475" y="1012675"/>
            <a:ext cx="3727800" cy="896100"/>
          </a:xfrm>
          <a:prstGeom prst="rect">
            <a:avLst/>
          </a:prstGeom>
          <a:noFill/>
          <a:ln>
            <a:noFill/>
          </a:ln>
        </p:spPr>
        <p:txBody>
          <a:bodyPr anchorCtr="0" anchor="t" bIns="91425" lIns="91425" rIns="91425" wrap="square" tIns="91425">
            <a:noAutofit/>
          </a:bodyPr>
          <a:lstStyle/>
          <a:p>
            <a:pPr lvl="0" algn="ctr">
              <a:spcBef>
                <a:spcPts val="0"/>
              </a:spcBef>
              <a:buNone/>
            </a:pPr>
            <a:r>
              <a:rPr lang="en-US" sz="3600">
                <a:latin typeface="Economica"/>
                <a:ea typeface="Economica"/>
                <a:cs typeface="Economica"/>
                <a:sym typeface="Economica"/>
              </a:rPr>
              <a:t>3D Water Cycle Model</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311700" y="1276166"/>
            <a:ext cx="8520600" cy="2838300"/>
          </a:xfrm>
          <a:prstGeom prst="rect">
            <a:avLst/>
          </a:prstGeom>
        </p:spPr>
        <p:txBody>
          <a:bodyPr anchorCtr="0" anchor="ctr" bIns="91425" lIns="91425" rIns="91425" wrap="square" tIns="91425">
            <a:noAutofit/>
          </a:bodyPr>
          <a:lstStyle/>
          <a:p>
            <a:pPr lvl="0">
              <a:spcBef>
                <a:spcPts val="0"/>
              </a:spcBef>
              <a:buNone/>
            </a:pPr>
            <a:r>
              <a:rPr lang="en-US"/>
              <a:t>Break!</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id="392" name="Shape 392"/>
          <p:cNvPicPr preferRelativeResize="0"/>
          <p:nvPr/>
        </p:nvPicPr>
        <p:blipFill rotWithShape="1">
          <a:blip r:embed="rId3">
            <a:alphaModFix/>
          </a:blip>
          <a:srcRect b="-11610" l="0" r="0" t="11610"/>
          <a:stretch/>
        </p:blipFill>
        <p:spPr>
          <a:xfrm>
            <a:off x="0" y="0"/>
            <a:ext cx="2628899" cy="2675020"/>
          </a:xfrm>
          <a:prstGeom prst="rect">
            <a:avLst/>
          </a:prstGeom>
          <a:noFill/>
          <a:ln>
            <a:noFill/>
          </a:ln>
        </p:spPr>
      </p:pic>
      <p:pic>
        <p:nvPicPr>
          <p:cNvPr id="393" name="Shape 393"/>
          <p:cNvPicPr preferRelativeResize="0"/>
          <p:nvPr/>
        </p:nvPicPr>
        <p:blipFill>
          <a:blip r:embed="rId4">
            <a:alphaModFix/>
          </a:blip>
          <a:stretch>
            <a:fillRect/>
          </a:stretch>
        </p:blipFill>
        <p:spPr>
          <a:xfrm>
            <a:off x="2628900" y="0"/>
            <a:ext cx="6515099" cy="4372906"/>
          </a:xfrm>
          <a:prstGeom prst="rect">
            <a:avLst/>
          </a:prstGeom>
          <a:noFill/>
          <a:ln>
            <a:noFill/>
          </a:ln>
        </p:spPr>
      </p:pic>
      <p:pic>
        <p:nvPicPr>
          <p:cNvPr id="394" name="Shape 394"/>
          <p:cNvPicPr preferRelativeResize="0"/>
          <p:nvPr/>
        </p:nvPicPr>
        <p:blipFill>
          <a:blip r:embed="rId5">
            <a:alphaModFix/>
          </a:blip>
          <a:stretch>
            <a:fillRect/>
          </a:stretch>
        </p:blipFill>
        <p:spPr>
          <a:xfrm>
            <a:off x="0" y="2096998"/>
            <a:ext cx="2628900" cy="1971675"/>
          </a:xfrm>
          <a:prstGeom prst="rect">
            <a:avLst/>
          </a:prstGeom>
          <a:noFill/>
          <a:ln>
            <a:noFill/>
          </a:ln>
        </p:spPr>
      </p:pic>
      <p:pic>
        <p:nvPicPr>
          <p:cNvPr id="395" name="Shape 395"/>
          <p:cNvPicPr preferRelativeResize="0"/>
          <p:nvPr/>
        </p:nvPicPr>
        <p:blipFill rotWithShape="1">
          <a:blip r:embed="rId6">
            <a:alphaModFix/>
          </a:blip>
          <a:srcRect b="13867" l="0" r="0" t="0"/>
          <a:stretch/>
        </p:blipFill>
        <p:spPr>
          <a:xfrm>
            <a:off x="-29825" y="4068675"/>
            <a:ext cx="2688549" cy="2789324"/>
          </a:xfrm>
          <a:prstGeom prst="rect">
            <a:avLst/>
          </a:prstGeom>
          <a:noFill/>
          <a:ln>
            <a:noFill/>
          </a:ln>
        </p:spPr>
      </p:pic>
      <p:pic>
        <p:nvPicPr>
          <p:cNvPr id="396" name="Shape 396"/>
          <p:cNvPicPr preferRelativeResize="0"/>
          <p:nvPr/>
        </p:nvPicPr>
        <p:blipFill>
          <a:blip r:embed="rId7">
            <a:alphaModFix/>
          </a:blip>
          <a:stretch>
            <a:fillRect/>
          </a:stretch>
        </p:blipFill>
        <p:spPr>
          <a:xfrm>
            <a:off x="2628900" y="4325098"/>
            <a:ext cx="3348950" cy="2532900"/>
          </a:xfrm>
          <a:prstGeom prst="rect">
            <a:avLst/>
          </a:prstGeom>
          <a:noFill/>
          <a:ln>
            <a:noFill/>
          </a:ln>
        </p:spPr>
      </p:pic>
      <p:pic>
        <p:nvPicPr>
          <p:cNvPr id="397" name="Shape 397"/>
          <p:cNvPicPr preferRelativeResize="0"/>
          <p:nvPr/>
        </p:nvPicPr>
        <p:blipFill rotWithShape="1">
          <a:blip r:embed="rId8">
            <a:alphaModFix/>
          </a:blip>
          <a:srcRect b="0" l="0" r="5455" t="0"/>
          <a:stretch/>
        </p:blipFill>
        <p:spPr>
          <a:xfrm>
            <a:off x="5977850" y="4325100"/>
            <a:ext cx="3166150" cy="25328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311700" y="1276166"/>
            <a:ext cx="8520600" cy="2838300"/>
          </a:xfrm>
          <a:prstGeom prst="rect">
            <a:avLst/>
          </a:prstGeom>
        </p:spPr>
        <p:txBody>
          <a:bodyPr anchorCtr="0" anchor="ctr" bIns="91425" lIns="91425" rIns="91425" wrap="square" tIns="91425">
            <a:noAutofit/>
          </a:bodyPr>
          <a:lstStyle/>
          <a:p>
            <a:pPr lvl="0">
              <a:spcBef>
                <a:spcPts val="0"/>
              </a:spcBef>
              <a:buNone/>
            </a:pPr>
            <a:r>
              <a:rPr lang="en-US"/>
              <a:t>Lunch!</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ctrTitle"/>
          </p:nvPr>
        </p:nvSpPr>
        <p:spPr>
          <a:xfrm>
            <a:off x="2450250" y="3096550"/>
            <a:ext cx="4243500" cy="2049600"/>
          </a:xfrm>
          <a:prstGeom prst="rect">
            <a:avLst/>
          </a:prstGeom>
        </p:spPr>
        <p:txBody>
          <a:bodyPr anchorCtr="0" anchor="b" bIns="91425" lIns="91425" rIns="91425" wrap="square" tIns="91425">
            <a:noAutofit/>
          </a:bodyPr>
          <a:lstStyle/>
          <a:p>
            <a:pPr lvl="0" rtl="0">
              <a:spcBef>
                <a:spcPts val="0"/>
              </a:spcBef>
              <a:buNone/>
            </a:pPr>
            <a:r>
              <a:rPr lang="en-US" sz="6000">
                <a:solidFill>
                  <a:srgbClr val="000000"/>
                </a:solidFill>
              </a:rPr>
              <a:t>Engineering Challenge: </a:t>
            </a:r>
          </a:p>
          <a:p>
            <a:pPr lvl="0" rtl="0">
              <a:spcBef>
                <a:spcPts val="0"/>
              </a:spcBef>
              <a:buNone/>
            </a:pPr>
            <a:r>
              <a:rPr lang="en-US" sz="6000">
                <a:solidFill>
                  <a:srgbClr val="000000"/>
                </a:solidFill>
              </a:rPr>
              <a:t>Build a Terrarium Aquarium</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ph type="title"/>
          </p:nvPr>
        </p:nvSpPr>
        <p:spPr>
          <a:xfrm>
            <a:off x="311700" y="390466"/>
            <a:ext cx="8520600" cy="1068000"/>
          </a:xfrm>
          <a:prstGeom prst="rect">
            <a:avLst/>
          </a:prstGeom>
        </p:spPr>
        <p:txBody>
          <a:bodyPr anchorCtr="0" anchor="t" bIns="91425" lIns="91425" rIns="91425" wrap="square" tIns="91425">
            <a:noAutofit/>
          </a:bodyPr>
          <a:lstStyle/>
          <a:p>
            <a:pPr lvl="0" rtl="0">
              <a:spcBef>
                <a:spcPts val="0"/>
              </a:spcBef>
              <a:buNone/>
            </a:pPr>
            <a:r>
              <a:rPr lang="en-US"/>
              <a:t>Procedure: Day 1</a:t>
            </a:r>
          </a:p>
        </p:txBody>
      </p:sp>
      <p:sp>
        <p:nvSpPr>
          <p:cNvPr id="414" name="Shape 414"/>
          <p:cNvSpPr txBox="1"/>
          <p:nvPr>
            <p:ph idx="1" type="body"/>
          </p:nvPr>
        </p:nvSpPr>
        <p:spPr>
          <a:xfrm>
            <a:off x="311700" y="1611833"/>
            <a:ext cx="8389800" cy="44535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000000"/>
              </a:buClr>
              <a:buSzPct val="100000"/>
              <a:buFont typeface="Palatino Linotype"/>
              <a:buAutoNum type="arabicPeriod"/>
            </a:pPr>
            <a:r>
              <a:rPr lang="en-US" sz="1800">
                <a:solidFill>
                  <a:srgbClr val="000000"/>
                </a:solidFill>
                <a:latin typeface="Palatino Linotype"/>
                <a:ea typeface="Palatino Linotype"/>
                <a:cs typeface="Palatino Linotype"/>
                <a:sym typeface="Palatino Linotype"/>
              </a:rPr>
              <a:t>Draw a circle around the top of Bottle 1 (like image). Cut the top off of Bottle 1. Label the top “A” and label the bottom “C” </a:t>
            </a:r>
          </a:p>
          <a:p>
            <a:pPr indent="-342900" lvl="0" marL="457200" rtl="0">
              <a:spcBef>
                <a:spcPts val="0"/>
              </a:spcBef>
              <a:spcAft>
                <a:spcPts val="0"/>
              </a:spcAft>
              <a:buClr>
                <a:srgbClr val="000000"/>
              </a:buClr>
              <a:buSzPct val="100000"/>
              <a:buFont typeface="Palatino Linotype"/>
              <a:buAutoNum type="arabicPeriod"/>
            </a:pPr>
            <a:r>
              <a:rPr lang="en-US" sz="1800">
                <a:solidFill>
                  <a:srgbClr val="000000"/>
                </a:solidFill>
                <a:latin typeface="Palatino Linotype"/>
                <a:ea typeface="Palatino Linotype"/>
                <a:cs typeface="Palatino Linotype"/>
                <a:sym typeface="Palatino Linotype"/>
              </a:rPr>
              <a:t>Draw a circle around the bottom of Bottle 2. Cut the bottom off of Bottle 2. Label the top of it B. (we don’t need the bottom of bottle 2.) </a:t>
            </a:r>
          </a:p>
          <a:p>
            <a:pPr indent="-342900" lvl="0" marL="457200" rtl="0">
              <a:spcBef>
                <a:spcPts val="0"/>
              </a:spcBef>
              <a:spcAft>
                <a:spcPts val="0"/>
              </a:spcAft>
              <a:buClr>
                <a:srgbClr val="000000"/>
              </a:buClr>
              <a:buSzPct val="100000"/>
              <a:buFont typeface="Palatino Linotype"/>
              <a:buAutoNum type="arabicPeriod"/>
            </a:pPr>
            <a:r>
              <a:rPr lang="en-US" sz="1800">
                <a:solidFill>
                  <a:srgbClr val="000000"/>
                </a:solidFill>
                <a:latin typeface="Palatino Linotype"/>
                <a:ea typeface="Palatino Linotype"/>
                <a:cs typeface="Palatino Linotype"/>
                <a:sym typeface="Palatino Linotype"/>
              </a:rPr>
              <a:t>Thread the wick (piece of fabric) through the hole in the cap with ¾ of the fabric on outside. </a:t>
            </a:r>
          </a:p>
          <a:p>
            <a:pPr indent="-342900" lvl="0" marL="457200" rtl="0">
              <a:spcBef>
                <a:spcPts val="0"/>
              </a:spcBef>
              <a:spcAft>
                <a:spcPts val="0"/>
              </a:spcAft>
              <a:buClr>
                <a:srgbClr val="000000"/>
              </a:buClr>
              <a:buSzPct val="100000"/>
              <a:buFont typeface="Palatino Linotype"/>
              <a:buAutoNum type="arabicPeriod"/>
            </a:pPr>
            <a:r>
              <a:rPr lang="en-US" sz="1800">
                <a:solidFill>
                  <a:srgbClr val="000000"/>
                </a:solidFill>
                <a:latin typeface="Palatino Linotype"/>
                <a:ea typeface="Palatino Linotype"/>
                <a:cs typeface="Palatino Linotype"/>
                <a:sym typeface="Palatino Linotype"/>
              </a:rPr>
              <a:t>Put the cap on the top of part B.</a:t>
            </a:r>
          </a:p>
          <a:p>
            <a:pPr indent="-342900" lvl="0" marL="457200" rtl="0">
              <a:spcBef>
                <a:spcPts val="0"/>
              </a:spcBef>
              <a:spcAft>
                <a:spcPts val="0"/>
              </a:spcAft>
              <a:buClr>
                <a:srgbClr val="000000"/>
              </a:buClr>
              <a:buSzPct val="100000"/>
              <a:buFont typeface="Palatino Linotype"/>
              <a:buAutoNum type="arabicPeriod"/>
            </a:pPr>
            <a:r>
              <a:rPr lang="en-US" sz="1800">
                <a:solidFill>
                  <a:srgbClr val="000000"/>
                </a:solidFill>
                <a:latin typeface="Palatino Linotype"/>
                <a:ea typeface="Palatino Linotype"/>
                <a:cs typeface="Palatino Linotype"/>
                <a:sym typeface="Palatino Linotype"/>
              </a:rPr>
              <a:t>Add a layer of sand to part C about 1 inch high. </a:t>
            </a:r>
          </a:p>
        </p:txBody>
      </p:sp>
      <p:pic>
        <p:nvPicPr>
          <p:cNvPr id="415" name="Shape 415"/>
          <p:cNvPicPr preferRelativeResize="0"/>
          <p:nvPr/>
        </p:nvPicPr>
        <p:blipFill>
          <a:blip r:embed="rId3">
            <a:alphaModFix/>
          </a:blip>
          <a:stretch>
            <a:fillRect/>
          </a:stretch>
        </p:blipFill>
        <p:spPr>
          <a:xfrm>
            <a:off x="6958250" y="4061400"/>
            <a:ext cx="1143000" cy="1905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ph type="title"/>
          </p:nvPr>
        </p:nvSpPr>
        <p:spPr>
          <a:xfrm>
            <a:off x="311700" y="421233"/>
            <a:ext cx="8520600" cy="1108500"/>
          </a:xfrm>
          <a:prstGeom prst="rect">
            <a:avLst/>
          </a:prstGeom>
        </p:spPr>
        <p:txBody>
          <a:bodyPr anchorCtr="0" anchor="b" bIns="91425" lIns="91425" rIns="91425" wrap="square" tIns="91425">
            <a:noAutofit/>
          </a:bodyPr>
          <a:lstStyle/>
          <a:p>
            <a:pPr lvl="0" rtl="0">
              <a:spcBef>
                <a:spcPts val="0"/>
              </a:spcBef>
              <a:buNone/>
            </a:pPr>
            <a:r>
              <a:rPr lang="en-US">
                <a:latin typeface="Economica"/>
                <a:ea typeface="Economica"/>
                <a:cs typeface="Economica"/>
                <a:sym typeface="Economica"/>
              </a:rPr>
              <a:t>Procedure: Day 2</a:t>
            </a:r>
          </a:p>
        </p:txBody>
      </p:sp>
      <p:sp>
        <p:nvSpPr>
          <p:cNvPr id="421" name="Shape 421"/>
          <p:cNvSpPr txBox="1"/>
          <p:nvPr>
            <p:ph idx="1" type="body"/>
          </p:nvPr>
        </p:nvSpPr>
        <p:spPr>
          <a:xfrm>
            <a:off x="311700" y="1638233"/>
            <a:ext cx="7339200" cy="44535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Fill up part C with water (fill up slowly &amp; have the water fill in on the side of the bottle. to not disturb the sand. </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Slowly add the shrimps and waterplant to part C. </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Insert Part B with the cap upside down into Part C. </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Tape Part B &amp; Part C together (tape around the bottle twice then cut the tape). </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Fill in Part B with 1 layer of gravel and then a 5 till 8 cm of soil</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Add grass seeds to the soil of Part B</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Add a little water to the soil.</a:t>
            </a:r>
          </a:p>
          <a:p>
            <a:pPr indent="-342900" lvl="0" marL="457200" rtl="0">
              <a:spcBef>
                <a:spcPts val="0"/>
              </a:spcBef>
              <a:spcAft>
                <a:spcPts val="0"/>
              </a:spcAft>
              <a:buSzPct val="100000"/>
              <a:buFont typeface="Palatino Linotype"/>
              <a:buAutoNum type="arabicPeriod"/>
            </a:pPr>
            <a:r>
              <a:rPr lang="en-US" sz="1800">
                <a:latin typeface="Palatino Linotype"/>
                <a:ea typeface="Palatino Linotype"/>
                <a:cs typeface="Palatino Linotype"/>
                <a:sym typeface="Palatino Linotype"/>
              </a:rPr>
              <a:t>Use Part A as the lid.  Tape Part A to Part B (wrap around many times).  Make sure it is completely closed. </a:t>
            </a:r>
          </a:p>
          <a:p>
            <a:pPr lvl="0" rtl="0">
              <a:spcBef>
                <a:spcPts val="0"/>
              </a:spcBef>
              <a:buNone/>
            </a:pPr>
            <a:r>
              <a:t/>
            </a:r>
            <a:endParaRPr sz="1800">
              <a:latin typeface="Palatino Linotype"/>
              <a:ea typeface="Palatino Linotype"/>
              <a:cs typeface="Palatino Linotype"/>
              <a:sym typeface="Palatino Linotype"/>
            </a:endParaRPr>
          </a:p>
          <a:p>
            <a:pPr lvl="0" rtl="0">
              <a:spcBef>
                <a:spcPts val="0"/>
              </a:spcBef>
              <a:buNone/>
            </a:pPr>
            <a:r>
              <a:t/>
            </a:r>
            <a:endParaRPr/>
          </a:p>
        </p:txBody>
      </p:sp>
      <p:pic>
        <p:nvPicPr>
          <p:cNvPr id="422" name="Shape 422"/>
          <p:cNvPicPr preferRelativeResize="0"/>
          <p:nvPr/>
        </p:nvPicPr>
        <p:blipFill>
          <a:blip r:embed="rId3">
            <a:alphaModFix/>
          </a:blip>
          <a:stretch>
            <a:fillRect/>
          </a:stretch>
        </p:blipFill>
        <p:spPr>
          <a:xfrm>
            <a:off x="7083550" y="3181300"/>
            <a:ext cx="1143000" cy="1905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5152125" y="-111073"/>
            <a:ext cx="3139800" cy="2079600"/>
          </a:xfrm>
          <a:prstGeom prst="rect">
            <a:avLst/>
          </a:prstGeom>
        </p:spPr>
        <p:txBody>
          <a:bodyPr anchorCtr="0" anchor="b" bIns="91425" lIns="91425" rIns="91425" wrap="square" tIns="91425">
            <a:noAutofit/>
          </a:bodyPr>
          <a:lstStyle/>
          <a:p>
            <a:pPr lvl="0">
              <a:spcBef>
                <a:spcPts val="0"/>
              </a:spcBef>
              <a:buNone/>
            </a:pPr>
            <a:r>
              <a:rPr lang="en-US">
                <a:solidFill>
                  <a:srgbClr val="FFFFFF"/>
                </a:solidFill>
              </a:rPr>
              <a:t>3D Model of </a:t>
            </a:r>
          </a:p>
          <a:p>
            <a:pPr lvl="0">
              <a:spcBef>
                <a:spcPts val="0"/>
              </a:spcBef>
              <a:buNone/>
            </a:pPr>
            <a:r>
              <a:rPr lang="en-US">
                <a:solidFill>
                  <a:srgbClr val="FFFFFF"/>
                </a:solidFill>
              </a:rPr>
              <a:t>Water Cycle</a:t>
            </a:r>
          </a:p>
        </p:txBody>
      </p:sp>
      <p:sp>
        <p:nvSpPr>
          <p:cNvPr id="429" name="Shape 429"/>
          <p:cNvSpPr txBox="1"/>
          <p:nvPr>
            <p:ph idx="2" type="body"/>
          </p:nvPr>
        </p:nvSpPr>
        <p:spPr>
          <a:xfrm>
            <a:off x="4939500" y="2389550"/>
            <a:ext cx="3837000" cy="3366300"/>
          </a:xfrm>
          <a:prstGeom prst="rect">
            <a:avLst/>
          </a:prstGeom>
        </p:spPr>
        <p:txBody>
          <a:bodyPr anchorCtr="0" anchor="ctr" bIns="91425" lIns="91425" rIns="91425" wrap="square" tIns="91425">
            <a:noAutofit/>
          </a:bodyPr>
          <a:lstStyle/>
          <a:p>
            <a:pPr lvl="0">
              <a:spcBef>
                <a:spcPts val="0"/>
              </a:spcBef>
              <a:buNone/>
            </a:pPr>
            <a:r>
              <a:rPr lang="en-US"/>
              <a:t>If complete with 3D Model of Water Cycle, create an infographic poster about your terrarium aquarium. </a:t>
            </a:r>
          </a:p>
          <a:p>
            <a:pPr lvl="0">
              <a:spcBef>
                <a:spcPts val="0"/>
              </a:spcBef>
              <a:buNone/>
            </a:pPr>
            <a:r>
              <a:rPr lang="en-US"/>
              <a:t>The infographic will include information &amp; visuals of what is happening in your ecosystem. </a:t>
            </a:r>
          </a:p>
          <a:p>
            <a:pPr lvl="0">
              <a:spcBef>
                <a:spcPts val="0"/>
              </a:spcBef>
              <a:buNone/>
            </a:pPr>
            <a:r>
              <a:rPr lang="en-US"/>
              <a:t>This can be used to explain to your parents on Friday!</a:t>
            </a:r>
          </a:p>
        </p:txBody>
      </p:sp>
      <p:pic>
        <p:nvPicPr>
          <p:cNvPr id="430" name="Shape 430"/>
          <p:cNvPicPr preferRelativeResize="0"/>
          <p:nvPr/>
        </p:nvPicPr>
        <p:blipFill>
          <a:blip r:embed="rId3">
            <a:alphaModFix/>
          </a:blip>
          <a:stretch>
            <a:fillRect/>
          </a:stretch>
        </p:blipFill>
        <p:spPr>
          <a:xfrm>
            <a:off x="-1" y="0"/>
            <a:ext cx="4432699"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type="title"/>
          </p:nvPr>
        </p:nvSpPr>
        <p:spPr>
          <a:xfrm>
            <a:off x="289400" y="1812508"/>
            <a:ext cx="4045200" cy="2381700"/>
          </a:xfrm>
          <a:prstGeom prst="rect">
            <a:avLst/>
          </a:prstGeom>
        </p:spPr>
        <p:txBody>
          <a:bodyPr anchorCtr="0" anchor="b" bIns="91425" lIns="91425" rIns="91425" wrap="square" tIns="91425">
            <a:noAutofit/>
          </a:bodyPr>
          <a:lstStyle/>
          <a:p>
            <a:pPr lvl="0">
              <a:spcBef>
                <a:spcPts val="0"/>
              </a:spcBef>
              <a:buNone/>
            </a:pPr>
            <a:r>
              <a:rPr lang="en-US"/>
              <a:t>Changing State </a:t>
            </a:r>
          </a:p>
          <a:p>
            <a:pPr lvl="0">
              <a:spcBef>
                <a:spcPts val="0"/>
              </a:spcBef>
              <a:buNone/>
            </a:pPr>
            <a:r>
              <a:rPr lang="en-US"/>
              <a:t>of Water</a:t>
            </a:r>
          </a:p>
        </p:txBody>
      </p:sp>
      <p:sp>
        <p:nvSpPr>
          <p:cNvPr id="147" name="Shape 147"/>
          <p:cNvSpPr txBox="1"/>
          <p:nvPr>
            <p:ph idx="2" type="body"/>
          </p:nvPr>
        </p:nvSpPr>
        <p:spPr>
          <a:xfrm>
            <a:off x="4659700" y="965600"/>
            <a:ext cx="4313100" cy="4926900"/>
          </a:xfrm>
          <a:prstGeom prst="rect">
            <a:avLst/>
          </a:prstGeom>
        </p:spPr>
        <p:txBody>
          <a:bodyPr anchorCtr="0" anchor="ctr" bIns="91425" lIns="91425" rIns="91425" wrap="square" tIns="91425">
            <a:noAutofit/>
          </a:bodyPr>
          <a:lstStyle/>
          <a:p>
            <a:pPr lvl="0">
              <a:spcBef>
                <a:spcPts val="0"/>
              </a:spcBef>
              <a:buNone/>
            </a:pPr>
            <a:r>
              <a:rPr lang="en-US" sz="3000">
                <a:solidFill>
                  <a:srgbClr val="444444"/>
                </a:solidFill>
                <a:latin typeface="Roboto"/>
                <a:ea typeface="Roboto"/>
                <a:cs typeface="Roboto"/>
                <a:sym typeface="Roboto"/>
              </a:rPr>
              <a:t>https://goo.gl/pN0IUU</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EarthBlackBackground2b1" id="153" name="Shape 153"/>
          <p:cNvPicPr preferRelativeResize="0"/>
          <p:nvPr/>
        </p:nvPicPr>
        <p:blipFill rotWithShape="1">
          <a:blip r:embed="rId3">
            <a:alphaModFix/>
          </a:blip>
          <a:srcRect b="0" l="0" r="0" t="0"/>
          <a:stretch/>
        </p:blipFill>
        <p:spPr>
          <a:xfrm>
            <a:off x="0" y="41400"/>
            <a:ext cx="9144000" cy="6858000"/>
          </a:xfrm>
          <a:prstGeom prst="rect">
            <a:avLst/>
          </a:prstGeom>
          <a:noFill/>
          <a:ln>
            <a:noFill/>
          </a:ln>
        </p:spPr>
      </p:pic>
      <p:sp>
        <p:nvSpPr>
          <p:cNvPr id="154" name="Shape 154"/>
          <p:cNvSpPr txBox="1"/>
          <p:nvPr>
            <p:ph type="title"/>
          </p:nvPr>
        </p:nvSpPr>
        <p:spPr>
          <a:xfrm>
            <a:off x="311700" y="194233"/>
            <a:ext cx="8520600" cy="1108500"/>
          </a:xfrm>
          <a:prstGeom prst="rect">
            <a:avLst/>
          </a:prstGeom>
        </p:spPr>
        <p:txBody>
          <a:bodyPr anchorCtr="0" anchor="b" bIns="91425" lIns="91425" rIns="91425" wrap="square" tIns="91425">
            <a:noAutofit/>
          </a:bodyPr>
          <a:lstStyle/>
          <a:p>
            <a:pPr lvl="0" algn="ctr">
              <a:spcBef>
                <a:spcPts val="0"/>
              </a:spcBef>
              <a:buNone/>
            </a:pPr>
            <a:r>
              <a:rPr lang="en-US" sz="6000">
                <a:solidFill>
                  <a:srgbClr val="FFFFFF"/>
                </a:solidFill>
              </a:rPr>
              <a:t>The Water Cycle</a:t>
            </a:r>
          </a:p>
        </p:txBody>
      </p:sp>
      <p:sp>
        <p:nvSpPr>
          <p:cNvPr id="155" name="Shape 155"/>
          <p:cNvSpPr txBox="1"/>
          <p:nvPr>
            <p:ph idx="1" type="body"/>
          </p:nvPr>
        </p:nvSpPr>
        <p:spPr>
          <a:xfrm>
            <a:off x="311700" y="1633633"/>
            <a:ext cx="8520600" cy="44721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21233"/>
            <a:ext cx="8520600" cy="1108500"/>
          </a:xfrm>
          <a:prstGeom prst="rect">
            <a:avLst/>
          </a:prstGeom>
        </p:spPr>
        <p:txBody>
          <a:bodyPr anchorCtr="0" anchor="b" bIns="91425" lIns="91425" rIns="91425" wrap="square" tIns="91425">
            <a:noAutofit/>
          </a:bodyPr>
          <a:lstStyle/>
          <a:p>
            <a:pPr lvl="0">
              <a:spcBef>
                <a:spcPts val="0"/>
              </a:spcBef>
              <a:buNone/>
            </a:pPr>
            <a:r>
              <a:rPr lang="en-US"/>
              <a:t>Water has been around for billions of years...</a:t>
            </a:r>
          </a:p>
        </p:txBody>
      </p:sp>
      <p:pic>
        <p:nvPicPr>
          <p:cNvPr descr="DINOSAURScropped" id="162" name="Shape 162"/>
          <p:cNvPicPr preferRelativeResize="0"/>
          <p:nvPr/>
        </p:nvPicPr>
        <p:blipFill rotWithShape="1">
          <a:blip r:embed="rId3">
            <a:alphaModFix/>
          </a:blip>
          <a:srcRect b="0" l="0" r="0" t="0"/>
          <a:stretch/>
        </p:blipFill>
        <p:spPr>
          <a:xfrm>
            <a:off x="1676400" y="1524000"/>
            <a:ext cx="5791200" cy="5159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21233"/>
            <a:ext cx="8520600" cy="1108500"/>
          </a:xfrm>
          <a:prstGeom prst="rect">
            <a:avLst/>
          </a:prstGeom>
        </p:spPr>
        <p:txBody>
          <a:bodyPr anchorCtr="0" anchor="b" bIns="91425" lIns="91425" rIns="91425" wrap="square" tIns="91425">
            <a:noAutofit/>
          </a:bodyPr>
          <a:lstStyle/>
          <a:p>
            <a:pPr lvl="0" algn="ctr">
              <a:spcBef>
                <a:spcPts val="0"/>
              </a:spcBef>
              <a:buNone/>
            </a:pPr>
            <a:r>
              <a:rPr lang="en-US"/>
              <a:t>Water is Recycled Over and Over and Over...</a:t>
            </a:r>
          </a:p>
        </p:txBody>
      </p:sp>
      <p:pic>
        <p:nvPicPr>
          <p:cNvPr descr="epa_water_cycle" id="169" name="Shape 169"/>
          <p:cNvPicPr preferRelativeResize="0"/>
          <p:nvPr/>
        </p:nvPicPr>
        <p:blipFill rotWithShape="1">
          <a:blip r:embed="rId3">
            <a:alphaModFix/>
          </a:blip>
          <a:srcRect b="0" l="0" r="0" t="0"/>
          <a:stretch/>
        </p:blipFill>
        <p:spPr>
          <a:xfrm>
            <a:off x="1938300" y="1538375"/>
            <a:ext cx="5267400" cy="4662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81000" y="381000"/>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omic Sans MS"/>
              <a:buNone/>
            </a:pPr>
            <a:r>
              <a:rPr b="1" i="0" lang="en-US" sz="4400" u="none" cap="none" strike="noStrike">
                <a:solidFill>
                  <a:srgbClr val="000000"/>
                </a:solidFill>
                <a:latin typeface="Economica"/>
                <a:ea typeface="Economica"/>
                <a:cs typeface="Economica"/>
                <a:sym typeface="Economica"/>
              </a:rPr>
              <a:t>What is the Water Cycle?</a:t>
            </a:r>
          </a:p>
        </p:txBody>
      </p:sp>
      <p:sp>
        <p:nvSpPr>
          <p:cNvPr id="176" name="Shape 176"/>
          <p:cNvSpPr txBox="1"/>
          <p:nvPr/>
        </p:nvSpPr>
        <p:spPr>
          <a:xfrm>
            <a:off x="1600200" y="1447800"/>
            <a:ext cx="5943599" cy="4862511"/>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Font typeface="Georgia"/>
              <a:buNone/>
            </a:pPr>
            <a:r>
              <a:t/>
            </a:r>
            <a:endParaRPr b="0" i="0" sz="1600" u="none">
              <a:solidFill>
                <a:schemeClr val="dk1"/>
              </a:solidFill>
              <a:latin typeface="Comic Sans MS"/>
              <a:ea typeface="Comic Sans MS"/>
              <a:cs typeface="Comic Sans MS"/>
              <a:sym typeface="Comic Sans MS"/>
            </a:endParaRPr>
          </a:p>
          <a:p>
            <a:pPr indent="0" lvl="0" marL="0" marR="0" rtl="0" algn="ctr">
              <a:lnSpc>
                <a:spcPct val="100000"/>
              </a:lnSpc>
              <a:spcBef>
                <a:spcPts val="1400"/>
              </a:spcBef>
              <a:spcAft>
                <a:spcPts val="0"/>
              </a:spcAft>
              <a:buClr>
                <a:schemeClr val="dk1"/>
              </a:buClr>
              <a:buSzPct val="25000"/>
              <a:buFont typeface="Comic Sans MS"/>
              <a:buNone/>
            </a:pPr>
            <a:r>
              <a:rPr b="0" i="0" lang="en-US" sz="2800" u="none">
                <a:solidFill>
                  <a:schemeClr val="dk1"/>
                </a:solidFill>
                <a:latin typeface="Comic Sans MS"/>
                <a:ea typeface="Comic Sans MS"/>
                <a:cs typeface="Comic Sans MS"/>
                <a:sym typeface="Comic Sans MS"/>
              </a:rPr>
              <a:t>Transpiration</a:t>
            </a:r>
          </a:p>
          <a:p>
            <a:pPr indent="0" lvl="0" marL="0" marR="0" rtl="0" algn="ctr">
              <a:lnSpc>
                <a:spcPct val="100000"/>
              </a:lnSpc>
              <a:spcBef>
                <a:spcPts val="1400"/>
              </a:spcBef>
              <a:spcAft>
                <a:spcPts val="0"/>
              </a:spcAft>
              <a:buClr>
                <a:schemeClr val="dk1"/>
              </a:buClr>
              <a:buSzPct val="25000"/>
              <a:buFont typeface="Comic Sans MS"/>
              <a:buNone/>
            </a:pPr>
            <a:r>
              <a:rPr b="0" i="0" lang="en-US" sz="2800" u="none">
                <a:solidFill>
                  <a:schemeClr val="dk1"/>
                </a:solidFill>
                <a:latin typeface="Comic Sans MS"/>
                <a:ea typeface="Comic Sans MS"/>
                <a:cs typeface="Comic Sans MS"/>
                <a:sym typeface="Comic Sans MS"/>
              </a:rPr>
              <a:t>Evaporation</a:t>
            </a:r>
          </a:p>
          <a:p>
            <a:pPr indent="0" lvl="0" marL="0" marR="0" rtl="0" algn="ctr">
              <a:lnSpc>
                <a:spcPct val="100000"/>
              </a:lnSpc>
              <a:spcBef>
                <a:spcPts val="1400"/>
              </a:spcBef>
              <a:spcAft>
                <a:spcPts val="0"/>
              </a:spcAft>
              <a:buClr>
                <a:schemeClr val="dk1"/>
              </a:buClr>
              <a:buSzPct val="25000"/>
              <a:buFont typeface="Comic Sans MS"/>
              <a:buNone/>
            </a:pPr>
            <a:r>
              <a:rPr b="0" i="0" lang="en-US" sz="2800" u="none">
                <a:solidFill>
                  <a:schemeClr val="dk1"/>
                </a:solidFill>
                <a:latin typeface="Comic Sans MS"/>
                <a:ea typeface="Comic Sans MS"/>
                <a:cs typeface="Comic Sans MS"/>
                <a:sym typeface="Comic Sans MS"/>
              </a:rPr>
              <a:t>Condensation</a:t>
            </a:r>
          </a:p>
          <a:p>
            <a:pPr indent="0" lvl="0" marL="0" marR="0" rtl="0" algn="ctr">
              <a:lnSpc>
                <a:spcPct val="100000"/>
              </a:lnSpc>
              <a:spcBef>
                <a:spcPts val="1400"/>
              </a:spcBef>
              <a:spcAft>
                <a:spcPts val="0"/>
              </a:spcAft>
              <a:buClr>
                <a:schemeClr val="dk1"/>
              </a:buClr>
              <a:buSzPct val="25000"/>
              <a:buFont typeface="Comic Sans MS"/>
              <a:buNone/>
            </a:pPr>
            <a:r>
              <a:rPr b="0" i="0" lang="en-US" sz="2800" u="none">
                <a:solidFill>
                  <a:schemeClr val="dk1"/>
                </a:solidFill>
                <a:latin typeface="Comic Sans MS"/>
                <a:ea typeface="Comic Sans MS"/>
                <a:cs typeface="Comic Sans MS"/>
                <a:sym typeface="Comic Sans MS"/>
              </a:rPr>
              <a:t>Precipitation</a:t>
            </a:r>
          </a:p>
          <a:p>
            <a:pPr indent="0" lvl="0" marL="0" marR="0" rtl="0" algn="ctr">
              <a:lnSpc>
                <a:spcPct val="100000"/>
              </a:lnSpc>
              <a:spcBef>
                <a:spcPts val="1400"/>
              </a:spcBef>
              <a:spcAft>
                <a:spcPts val="0"/>
              </a:spcAft>
              <a:buClr>
                <a:schemeClr val="dk1"/>
              </a:buClr>
              <a:buSzPct val="25000"/>
              <a:buFont typeface="Comic Sans MS"/>
              <a:buNone/>
            </a:pPr>
            <a:r>
              <a:rPr b="0" i="0" lang="en-US" sz="2800" u="none">
                <a:solidFill>
                  <a:schemeClr val="dk1"/>
                </a:solidFill>
                <a:latin typeface="Comic Sans MS"/>
                <a:ea typeface="Comic Sans MS"/>
                <a:cs typeface="Comic Sans MS"/>
                <a:sym typeface="Comic Sans MS"/>
              </a:rPr>
              <a:t>Accumulation</a:t>
            </a:r>
          </a:p>
          <a:p>
            <a:pPr indent="0" lvl="0" marL="0" marR="0" rtl="0" algn="ctr">
              <a:lnSpc>
                <a:spcPct val="100000"/>
              </a:lnSpc>
              <a:spcBef>
                <a:spcPts val="1400"/>
              </a:spcBef>
              <a:spcAft>
                <a:spcPts val="0"/>
              </a:spcAft>
              <a:buClr>
                <a:schemeClr val="dk1"/>
              </a:buClr>
              <a:buFont typeface="Georgia"/>
              <a:buNone/>
            </a:pPr>
            <a:r>
              <a:t/>
            </a:r>
            <a:endParaRPr b="0" i="0" sz="2800" u="none">
              <a:solidFill>
                <a:schemeClr val="dk1"/>
              </a:solidFill>
              <a:latin typeface="Georgia"/>
              <a:ea typeface="Georgia"/>
              <a:cs typeface="Georgia"/>
              <a:sym typeface="Georgia"/>
            </a:endParaRPr>
          </a:p>
          <a:p>
            <a:pPr indent="0" lvl="0" marL="0" marR="0" rtl="0" algn="l">
              <a:lnSpc>
                <a:spcPct val="100000"/>
              </a:lnSpc>
              <a:spcBef>
                <a:spcPts val="0"/>
              </a:spcBef>
              <a:spcAft>
                <a:spcPts val="0"/>
              </a:spcAft>
              <a:buNone/>
            </a:pPr>
            <a:r>
              <a:t/>
            </a:r>
            <a:endParaRPr b="0" i="0" sz="2800" u="none">
              <a:solidFill>
                <a:schemeClr val="dk1"/>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Water Cycle revised wo words" id="182" name="Shape 182"/>
          <p:cNvPicPr preferRelativeResize="0"/>
          <p:nvPr/>
        </p:nvPicPr>
        <p:blipFill rotWithShape="1">
          <a:blip r:embed="rId3">
            <a:alphaModFix/>
          </a:blip>
          <a:srcRect b="0" l="0" r="0" t="0"/>
          <a:stretch/>
        </p:blipFill>
        <p:spPr>
          <a:xfrm>
            <a:off x="0" y="-76200"/>
            <a:ext cx="9144000" cy="7162799"/>
          </a:xfrm>
          <a:prstGeom prst="rect">
            <a:avLst/>
          </a:prstGeom>
          <a:noFill/>
          <a:ln>
            <a:noFill/>
          </a:ln>
        </p:spPr>
      </p:pic>
      <p:sp>
        <p:nvSpPr>
          <p:cNvPr id="183" name="Shape 183"/>
          <p:cNvSpPr txBox="1"/>
          <p:nvPr>
            <p:ph type="title"/>
          </p:nvPr>
        </p:nvSpPr>
        <p:spPr>
          <a:xfrm>
            <a:off x="0" y="0"/>
            <a:ext cx="4953000" cy="609599"/>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Comic Sans MS"/>
              <a:buNone/>
            </a:pPr>
            <a:r>
              <a:rPr i="0" lang="en-US" sz="4800" u="none" cap="none" strike="noStrike">
                <a:solidFill>
                  <a:srgbClr val="000000"/>
                </a:solidFill>
                <a:latin typeface="Economica"/>
                <a:ea typeface="Economica"/>
                <a:cs typeface="Economica"/>
                <a:sym typeface="Economica"/>
              </a:rPr>
              <a:t>This is the water cycle!</a:t>
            </a:r>
          </a:p>
        </p:txBody>
      </p:sp>
      <p:sp>
        <p:nvSpPr>
          <p:cNvPr id="184" name="Shape 184"/>
          <p:cNvSpPr txBox="1"/>
          <p:nvPr/>
        </p:nvSpPr>
        <p:spPr>
          <a:xfrm>
            <a:off x="7239000" y="2057400"/>
            <a:ext cx="16763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precipitation</a:t>
            </a:r>
          </a:p>
        </p:txBody>
      </p:sp>
      <p:sp>
        <p:nvSpPr>
          <p:cNvPr id="185" name="Shape 185"/>
          <p:cNvSpPr txBox="1"/>
          <p:nvPr/>
        </p:nvSpPr>
        <p:spPr>
          <a:xfrm>
            <a:off x="1295400" y="2743200"/>
            <a:ext cx="16763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evaporation</a:t>
            </a:r>
          </a:p>
        </p:txBody>
      </p:sp>
      <p:sp>
        <p:nvSpPr>
          <p:cNvPr id="186" name="Shape 186"/>
          <p:cNvSpPr txBox="1"/>
          <p:nvPr/>
        </p:nvSpPr>
        <p:spPr>
          <a:xfrm>
            <a:off x="1295400" y="4175125"/>
            <a:ext cx="19049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accumulation</a:t>
            </a:r>
          </a:p>
        </p:txBody>
      </p:sp>
      <p:sp>
        <p:nvSpPr>
          <p:cNvPr id="187" name="Shape 187"/>
          <p:cNvSpPr txBox="1"/>
          <p:nvPr/>
        </p:nvSpPr>
        <p:spPr>
          <a:xfrm>
            <a:off x="3810000" y="2057400"/>
            <a:ext cx="1904999" cy="396874"/>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transpiration</a:t>
            </a:r>
          </a:p>
        </p:txBody>
      </p:sp>
      <p:sp>
        <p:nvSpPr>
          <p:cNvPr id="188" name="Shape 188"/>
          <p:cNvSpPr txBox="1"/>
          <p:nvPr/>
        </p:nvSpPr>
        <p:spPr>
          <a:xfrm>
            <a:off x="4648200" y="609600"/>
            <a:ext cx="1752600" cy="400049"/>
          </a:xfrm>
          <a:prstGeom prst="rect">
            <a:avLst/>
          </a:prstGeom>
          <a:solidFill>
            <a:schemeClr val="lt1"/>
          </a:solid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2000" u="none">
                <a:solidFill>
                  <a:schemeClr val="dk1"/>
                </a:solidFill>
                <a:latin typeface="Georgia"/>
                <a:ea typeface="Georgia"/>
                <a:cs typeface="Georgia"/>
                <a:sym typeface="Georgia"/>
              </a:rPr>
              <a:t>condensation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384962" y="150837"/>
            <a:ext cx="8229600" cy="1143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2"/>
              </a:buClr>
              <a:buSzPct val="25000"/>
              <a:buFont typeface="Arial"/>
              <a:buNone/>
            </a:pPr>
            <a:r>
              <a:rPr i="0" lang="en-US" sz="6000" u="none" cap="none" strike="noStrike">
                <a:solidFill>
                  <a:srgbClr val="000000"/>
                </a:solidFill>
                <a:latin typeface="Economica"/>
                <a:ea typeface="Economica"/>
                <a:cs typeface="Economica"/>
                <a:sym typeface="Economica"/>
              </a:rPr>
              <a:t>“Transpiration”</a:t>
            </a:r>
          </a:p>
        </p:txBody>
      </p:sp>
      <p:pic>
        <p:nvPicPr>
          <p:cNvPr id="195" name="Shape 195"/>
          <p:cNvPicPr preferRelativeResize="0"/>
          <p:nvPr>
            <p:ph idx="1" type="body"/>
          </p:nvPr>
        </p:nvPicPr>
        <p:blipFill rotWithShape="1">
          <a:blip r:embed="rId3">
            <a:alphaModFix/>
          </a:blip>
          <a:srcRect b="0" l="0" r="0" t="0"/>
          <a:stretch/>
        </p:blipFill>
        <p:spPr>
          <a:xfrm>
            <a:off x="2251075" y="3594100"/>
            <a:ext cx="449262" cy="536575"/>
          </a:xfrm>
          <a:prstGeom prst="rect">
            <a:avLst/>
          </a:prstGeom>
          <a:noFill/>
          <a:ln>
            <a:noFill/>
          </a:ln>
        </p:spPr>
      </p:pic>
      <p:pic>
        <p:nvPicPr>
          <p:cNvPr id="196" name="Shape 196"/>
          <p:cNvPicPr preferRelativeResize="0"/>
          <p:nvPr>
            <p:ph idx="2" type="body"/>
          </p:nvPr>
        </p:nvPicPr>
        <p:blipFill rotWithShape="1">
          <a:blip r:embed="rId3">
            <a:alphaModFix/>
          </a:blip>
          <a:srcRect b="0" l="0" r="0" t="0"/>
          <a:stretch/>
        </p:blipFill>
        <p:spPr>
          <a:xfrm>
            <a:off x="6442075" y="2424111"/>
            <a:ext cx="449262" cy="536575"/>
          </a:xfrm>
          <a:prstGeom prst="rect">
            <a:avLst/>
          </a:prstGeom>
          <a:noFill/>
          <a:ln>
            <a:noFill/>
          </a:ln>
        </p:spPr>
      </p:pic>
      <p:sp>
        <p:nvSpPr>
          <p:cNvPr id="197" name="Shape 197"/>
          <p:cNvSpPr txBox="1"/>
          <p:nvPr/>
        </p:nvSpPr>
        <p:spPr>
          <a:xfrm>
            <a:off x="914400" y="1157287"/>
            <a:ext cx="7315200" cy="366711"/>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800" u="none">
                <a:solidFill>
                  <a:schemeClr val="dk1"/>
                </a:solidFill>
                <a:latin typeface="Arial"/>
                <a:ea typeface="Arial"/>
                <a:cs typeface="Arial"/>
                <a:sym typeface="Arial"/>
              </a:rPr>
              <a:t>the evaporation of water from plants</a:t>
            </a:r>
          </a:p>
        </p:txBody>
      </p:sp>
      <p:pic>
        <p:nvPicPr>
          <p:cNvPr descr="transpiration copy" id="198" name="Shape 198"/>
          <p:cNvPicPr preferRelativeResize="0"/>
          <p:nvPr/>
        </p:nvPicPr>
        <p:blipFill rotWithShape="1">
          <a:blip r:embed="rId4">
            <a:alphaModFix/>
          </a:blip>
          <a:srcRect b="0" l="0" r="0" t="0"/>
          <a:stretch/>
        </p:blipFill>
        <p:spPr>
          <a:xfrm>
            <a:off x="457200" y="2516186"/>
            <a:ext cx="8305799" cy="4135437"/>
          </a:xfrm>
          <a:prstGeom prst="rect">
            <a:avLst/>
          </a:prstGeom>
          <a:noFill/>
          <a:ln>
            <a:noFill/>
          </a:ln>
        </p:spPr>
      </p:pic>
      <p:sp>
        <p:nvSpPr>
          <p:cNvPr id="199" name="Shape 199"/>
          <p:cNvSpPr/>
          <p:nvPr/>
        </p:nvSpPr>
        <p:spPr>
          <a:xfrm>
            <a:off x="1219200" y="6172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0" name="Shape 200"/>
          <p:cNvSpPr txBox="1"/>
          <p:nvPr/>
        </p:nvSpPr>
        <p:spPr>
          <a:xfrm rot="5400000">
            <a:off x="1257299" y="62865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01" name="Shape 201"/>
          <p:cNvSpPr/>
          <p:nvPr/>
        </p:nvSpPr>
        <p:spPr>
          <a:xfrm>
            <a:off x="1600200" y="5410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2" name="Shape 202"/>
          <p:cNvSpPr txBox="1"/>
          <p:nvPr/>
        </p:nvSpPr>
        <p:spPr>
          <a:xfrm rot="5400000">
            <a:off x="1638299" y="55245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03" name="Shape 203"/>
          <p:cNvSpPr/>
          <p:nvPr/>
        </p:nvSpPr>
        <p:spPr>
          <a:xfrm>
            <a:off x="1143000" y="49530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4" name="Shape 204"/>
          <p:cNvSpPr txBox="1"/>
          <p:nvPr/>
        </p:nvSpPr>
        <p:spPr>
          <a:xfrm rot="5400000">
            <a:off x="1181099" y="50673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05" name="Shape 205"/>
          <p:cNvSpPr/>
          <p:nvPr/>
        </p:nvSpPr>
        <p:spPr>
          <a:xfrm>
            <a:off x="3505200" y="60960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6" name="Shape 206"/>
          <p:cNvSpPr txBox="1"/>
          <p:nvPr/>
        </p:nvSpPr>
        <p:spPr>
          <a:xfrm rot="5400000">
            <a:off x="3543299" y="62103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07" name="Shape 207"/>
          <p:cNvSpPr/>
          <p:nvPr/>
        </p:nvSpPr>
        <p:spPr>
          <a:xfrm>
            <a:off x="3200400" y="5410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08" name="Shape 208"/>
          <p:cNvSpPr txBox="1"/>
          <p:nvPr/>
        </p:nvSpPr>
        <p:spPr>
          <a:xfrm rot="5400000">
            <a:off x="3238499" y="55245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09" name="Shape 209"/>
          <p:cNvSpPr/>
          <p:nvPr/>
        </p:nvSpPr>
        <p:spPr>
          <a:xfrm>
            <a:off x="3505200" y="4876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0" name="Shape 210"/>
          <p:cNvSpPr txBox="1"/>
          <p:nvPr/>
        </p:nvSpPr>
        <p:spPr>
          <a:xfrm rot="5400000">
            <a:off x="3543299" y="49911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11" name="Shape 211"/>
          <p:cNvSpPr/>
          <p:nvPr/>
        </p:nvSpPr>
        <p:spPr>
          <a:xfrm>
            <a:off x="5791200" y="5029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2" name="Shape 212"/>
          <p:cNvSpPr txBox="1"/>
          <p:nvPr/>
        </p:nvSpPr>
        <p:spPr>
          <a:xfrm rot="5400000">
            <a:off x="5829299" y="51435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13" name="Shape 213"/>
          <p:cNvSpPr/>
          <p:nvPr/>
        </p:nvSpPr>
        <p:spPr>
          <a:xfrm>
            <a:off x="6172200" y="55626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4" name="Shape 214"/>
          <p:cNvSpPr txBox="1"/>
          <p:nvPr/>
        </p:nvSpPr>
        <p:spPr>
          <a:xfrm rot="5400000">
            <a:off x="6210299" y="56769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15" name="Shape 215"/>
          <p:cNvSpPr/>
          <p:nvPr/>
        </p:nvSpPr>
        <p:spPr>
          <a:xfrm>
            <a:off x="5715000" y="6172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16" name="Shape 216"/>
          <p:cNvSpPr txBox="1"/>
          <p:nvPr/>
        </p:nvSpPr>
        <p:spPr>
          <a:xfrm rot="5400000">
            <a:off x="5753099" y="6286500"/>
            <a:ext cx="228600"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pic>
        <p:nvPicPr>
          <p:cNvPr descr="Photo leaf elements Rain" id="217" name="Shape 217"/>
          <p:cNvPicPr preferRelativeResize="0"/>
          <p:nvPr/>
        </p:nvPicPr>
        <p:blipFill rotWithShape="1">
          <a:blip r:embed="rId5">
            <a:alphaModFix/>
          </a:blip>
          <a:srcRect b="0" l="0" r="0" t="0"/>
          <a:stretch/>
        </p:blipFill>
        <p:spPr>
          <a:xfrm>
            <a:off x="685800" y="2590800"/>
            <a:ext cx="258762" cy="307974"/>
          </a:xfrm>
          <a:prstGeom prst="rect">
            <a:avLst/>
          </a:prstGeom>
          <a:noFill/>
          <a:ln>
            <a:noFill/>
          </a:ln>
        </p:spPr>
      </p:pic>
      <p:pic>
        <p:nvPicPr>
          <p:cNvPr descr="Photo leaf elements Rain" id="218" name="Shape 218"/>
          <p:cNvPicPr preferRelativeResize="0"/>
          <p:nvPr/>
        </p:nvPicPr>
        <p:blipFill rotWithShape="1">
          <a:blip r:embed="rId6">
            <a:alphaModFix/>
          </a:blip>
          <a:srcRect b="0" l="0" r="0" t="0"/>
          <a:stretch/>
        </p:blipFill>
        <p:spPr>
          <a:xfrm>
            <a:off x="3657600" y="2895600"/>
            <a:ext cx="225425" cy="268286"/>
          </a:xfrm>
          <a:prstGeom prst="rect">
            <a:avLst/>
          </a:prstGeom>
          <a:noFill/>
          <a:ln>
            <a:noFill/>
          </a:ln>
        </p:spPr>
      </p:pic>
      <p:pic>
        <p:nvPicPr>
          <p:cNvPr descr="Photo leaf elements Rain" id="219" name="Shape 219"/>
          <p:cNvPicPr preferRelativeResize="0"/>
          <p:nvPr/>
        </p:nvPicPr>
        <p:blipFill rotWithShape="1">
          <a:blip r:embed="rId7">
            <a:alphaModFix/>
          </a:blip>
          <a:srcRect b="0" l="0" r="0" t="0"/>
          <a:stretch/>
        </p:blipFill>
        <p:spPr>
          <a:xfrm>
            <a:off x="4419600" y="2895600"/>
            <a:ext cx="160337" cy="192087"/>
          </a:xfrm>
          <a:prstGeom prst="rect">
            <a:avLst/>
          </a:prstGeom>
          <a:noFill/>
          <a:ln>
            <a:noFill/>
          </a:ln>
        </p:spPr>
      </p:pic>
      <p:pic>
        <p:nvPicPr>
          <p:cNvPr descr="Photo leaf elements Rain" id="220" name="Shape 220"/>
          <p:cNvPicPr preferRelativeResize="0"/>
          <p:nvPr/>
        </p:nvPicPr>
        <p:blipFill rotWithShape="1">
          <a:blip r:embed="rId8">
            <a:alphaModFix/>
          </a:blip>
          <a:srcRect b="0" l="0" r="0" t="0"/>
          <a:stretch/>
        </p:blipFill>
        <p:spPr>
          <a:xfrm>
            <a:off x="5192712" y="3197225"/>
            <a:ext cx="220662" cy="307974"/>
          </a:xfrm>
          <a:prstGeom prst="rect">
            <a:avLst/>
          </a:prstGeom>
          <a:noFill/>
          <a:ln>
            <a:noFill/>
          </a:ln>
        </p:spPr>
      </p:pic>
      <p:pic>
        <p:nvPicPr>
          <p:cNvPr descr="Photo leaf elements Rain" id="221" name="Shape 221"/>
          <p:cNvPicPr preferRelativeResize="0"/>
          <p:nvPr/>
        </p:nvPicPr>
        <p:blipFill rotWithShape="1">
          <a:blip r:embed="rId8">
            <a:alphaModFix/>
          </a:blip>
          <a:srcRect b="0" l="0" r="0" t="0"/>
          <a:stretch/>
        </p:blipFill>
        <p:spPr>
          <a:xfrm>
            <a:off x="5257800" y="2590800"/>
            <a:ext cx="334961" cy="384174"/>
          </a:xfrm>
          <a:prstGeom prst="rect">
            <a:avLst/>
          </a:prstGeom>
          <a:noFill/>
          <a:ln>
            <a:noFill/>
          </a:ln>
        </p:spPr>
      </p:pic>
      <p:pic>
        <p:nvPicPr>
          <p:cNvPr descr="Photo leaf elements Rain" id="222" name="Shape 222"/>
          <p:cNvPicPr preferRelativeResize="0"/>
          <p:nvPr/>
        </p:nvPicPr>
        <p:blipFill rotWithShape="1">
          <a:blip r:embed="rId9">
            <a:alphaModFix/>
          </a:blip>
          <a:srcRect b="0" l="0" r="0" t="0"/>
          <a:stretch/>
        </p:blipFill>
        <p:spPr>
          <a:xfrm>
            <a:off x="6705600" y="2663825"/>
            <a:ext cx="385762" cy="307974"/>
          </a:xfrm>
          <a:prstGeom prst="rect">
            <a:avLst/>
          </a:prstGeom>
          <a:noFill/>
          <a:ln>
            <a:noFill/>
          </a:ln>
        </p:spPr>
      </p:pic>
      <p:sp>
        <p:nvSpPr>
          <p:cNvPr id="223" name="Shape 223"/>
          <p:cNvSpPr txBox="1"/>
          <p:nvPr/>
        </p:nvSpPr>
        <p:spPr>
          <a:xfrm>
            <a:off x="6705600" y="2362200"/>
            <a:ext cx="228600" cy="228600"/>
          </a:xfrm>
          <a:prstGeom prst="rect">
            <a:avLst/>
          </a:prstGeom>
          <a:solidFill>
            <a:schemeClr val="lt1"/>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24" name="Shape 224"/>
          <p:cNvSpPr/>
          <p:nvPr/>
        </p:nvSpPr>
        <p:spPr>
          <a:xfrm rot="1860000">
            <a:off x="838199" y="2209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5" name="Shape 225"/>
          <p:cNvSpPr txBox="1"/>
          <p:nvPr/>
        </p:nvSpPr>
        <p:spPr>
          <a:xfrm rot="7260000">
            <a:off x="856677" y="23186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26" name="Shape 226"/>
          <p:cNvSpPr/>
          <p:nvPr/>
        </p:nvSpPr>
        <p:spPr>
          <a:xfrm rot="1860000">
            <a:off x="1219199" y="17526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27" name="Shape 227"/>
          <p:cNvSpPr txBox="1"/>
          <p:nvPr/>
        </p:nvSpPr>
        <p:spPr>
          <a:xfrm rot="7260000">
            <a:off x="1237677" y="18614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pic>
        <p:nvPicPr>
          <p:cNvPr descr="Photo leaf elements Rain" id="228" name="Shape 228"/>
          <p:cNvPicPr preferRelativeResize="0"/>
          <p:nvPr/>
        </p:nvPicPr>
        <p:blipFill rotWithShape="1">
          <a:blip r:embed="rId6">
            <a:alphaModFix/>
          </a:blip>
          <a:srcRect b="0" l="0" r="0" t="0"/>
          <a:stretch/>
        </p:blipFill>
        <p:spPr>
          <a:xfrm>
            <a:off x="1905000" y="2743200"/>
            <a:ext cx="225425" cy="268286"/>
          </a:xfrm>
          <a:prstGeom prst="rect">
            <a:avLst/>
          </a:prstGeom>
          <a:noFill/>
          <a:ln>
            <a:noFill/>
          </a:ln>
        </p:spPr>
      </p:pic>
      <p:sp>
        <p:nvSpPr>
          <p:cNvPr id="229" name="Shape 229"/>
          <p:cNvSpPr/>
          <p:nvPr/>
        </p:nvSpPr>
        <p:spPr>
          <a:xfrm rot="1860000">
            <a:off x="2133600" y="2362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0" name="Shape 230"/>
          <p:cNvSpPr txBox="1"/>
          <p:nvPr/>
        </p:nvSpPr>
        <p:spPr>
          <a:xfrm rot="7260000">
            <a:off x="2152077" y="24710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31" name="Shape 231"/>
          <p:cNvSpPr/>
          <p:nvPr/>
        </p:nvSpPr>
        <p:spPr>
          <a:xfrm rot="1860000">
            <a:off x="2438400" y="20574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2" name="Shape 232"/>
          <p:cNvSpPr txBox="1"/>
          <p:nvPr/>
        </p:nvSpPr>
        <p:spPr>
          <a:xfrm rot="7260000">
            <a:off x="2456877" y="21662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33" name="Shape 233"/>
          <p:cNvSpPr/>
          <p:nvPr/>
        </p:nvSpPr>
        <p:spPr>
          <a:xfrm rot="1860000">
            <a:off x="3809999" y="2590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4" name="Shape 234"/>
          <p:cNvSpPr txBox="1"/>
          <p:nvPr/>
        </p:nvSpPr>
        <p:spPr>
          <a:xfrm rot="7260000">
            <a:off x="3828477" y="26996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35" name="Shape 235"/>
          <p:cNvSpPr/>
          <p:nvPr/>
        </p:nvSpPr>
        <p:spPr>
          <a:xfrm rot="1860000">
            <a:off x="4190999" y="22860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6" name="Shape 236"/>
          <p:cNvSpPr txBox="1"/>
          <p:nvPr/>
        </p:nvSpPr>
        <p:spPr>
          <a:xfrm rot="7260000">
            <a:off x="4209477" y="23948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37" name="Shape 237"/>
          <p:cNvSpPr/>
          <p:nvPr/>
        </p:nvSpPr>
        <p:spPr>
          <a:xfrm rot="1860000">
            <a:off x="4495799" y="2590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38" name="Shape 238"/>
          <p:cNvSpPr txBox="1"/>
          <p:nvPr/>
        </p:nvSpPr>
        <p:spPr>
          <a:xfrm rot="7260000">
            <a:off x="4514277" y="26996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39" name="Shape 239"/>
          <p:cNvSpPr/>
          <p:nvPr/>
        </p:nvSpPr>
        <p:spPr>
          <a:xfrm rot="1860000">
            <a:off x="4800599" y="22098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0" name="Shape 240"/>
          <p:cNvSpPr txBox="1"/>
          <p:nvPr/>
        </p:nvSpPr>
        <p:spPr>
          <a:xfrm rot="7260000">
            <a:off x="4819077" y="23186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41" name="Shape 241"/>
          <p:cNvSpPr/>
          <p:nvPr/>
        </p:nvSpPr>
        <p:spPr>
          <a:xfrm rot="-2640000">
            <a:off x="5105399" y="2514599"/>
            <a:ext cx="228600" cy="1524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2" name="Shape 242"/>
          <p:cNvSpPr txBox="1"/>
          <p:nvPr/>
        </p:nvSpPr>
        <p:spPr>
          <a:xfrm rot="2760000">
            <a:off x="5175783" y="2547353"/>
            <a:ext cx="114300" cy="1143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43" name="Shape 243"/>
          <p:cNvSpPr/>
          <p:nvPr/>
        </p:nvSpPr>
        <p:spPr>
          <a:xfrm rot="-2640000">
            <a:off x="5029199" y="3047999"/>
            <a:ext cx="228600" cy="152400"/>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4" name="Shape 244"/>
          <p:cNvSpPr txBox="1"/>
          <p:nvPr/>
        </p:nvSpPr>
        <p:spPr>
          <a:xfrm rot="2760000">
            <a:off x="5099583" y="3080753"/>
            <a:ext cx="114300" cy="114300"/>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45" name="Shape 245"/>
          <p:cNvSpPr/>
          <p:nvPr/>
        </p:nvSpPr>
        <p:spPr>
          <a:xfrm rot="1860000">
            <a:off x="7010399" y="2362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6" name="Shape 246"/>
          <p:cNvSpPr txBox="1"/>
          <p:nvPr/>
        </p:nvSpPr>
        <p:spPr>
          <a:xfrm rot="7260000">
            <a:off x="7028876" y="24710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47" name="Shape 247"/>
          <p:cNvSpPr/>
          <p:nvPr/>
        </p:nvSpPr>
        <p:spPr>
          <a:xfrm rot="1860000">
            <a:off x="7391399" y="1981200"/>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48" name="Shape 248"/>
          <p:cNvSpPr txBox="1"/>
          <p:nvPr/>
        </p:nvSpPr>
        <p:spPr>
          <a:xfrm rot="7260000">
            <a:off x="7409876" y="20900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
        <p:nvSpPr>
          <p:cNvPr id="249" name="Shape 249"/>
          <p:cNvSpPr/>
          <p:nvPr/>
        </p:nvSpPr>
        <p:spPr>
          <a:xfrm rot="1860000">
            <a:off x="7772399" y="1600199"/>
            <a:ext cx="304799" cy="304799"/>
          </a:xfrm>
          <a:prstGeom prst="upArrow">
            <a:avLst>
              <a:gd fmla="val 50000" name="adj1"/>
              <a:gd fmla="val 50000" name="adj2"/>
            </a:avLst>
          </a:prstGeom>
          <a:solidFill>
            <a:schemeClr val="accent2"/>
          </a:solidFill>
          <a:ln cap="flat" cmpd="sng" w="9525">
            <a:solidFill>
              <a:schemeClr val="dk1"/>
            </a:solidFill>
            <a:prstDash val="solid"/>
            <a:miter lim="8000"/>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250" name="Shape 250"/>
          <p:cNvSpPr txBox="1"/>
          <p:nvPr/>
        </p:nvSpPr>
        <p:spPr>
          <a:xfrm rot="7260000">
            <a:off x="7790876" y="1709058"/>
            <a:ext cx="228599" cy="152399"/>
          </a:xfrm>
          <a:prstGeom prst="rect">
            <a:avLst/>
          </a:prstGeom>
          <a:no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