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806" r:id="rId2"/>
  </p:sldMasterIdLst>
  <p:notesMasterIdLst>
    <p:notesMasterId r:id="rId13"/>
  </p:notesMasterIdLst>
  <p:sldIdLst>
    <p:sldId id="259" r:id="rId3"/>
    <p:sldId id="261" r:id="rId4"/>
    <p:sldId id="262" r:id="rId5"/>
    <p:sldId id="265" r:id="rId6"/>
    <p:sldId id="269" r:id="rId7"/>
    <p:sldId id="271" r:id="rId8"/>
    <p:sldId id="268" r:id="rId9"/>
    <p:sldId id="270" r:id="rId10"/>
    <p:sldId id="272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EC8E0-0325-4879-BDC9-4674B39A6A24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2A137-1155-4540-A9CE-82421A7A0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253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782D4B6-E773-4304-BEC8-982625DE6410}" type="slidenum">
              <a:rPr lang="en-US" sz="1200">
                <a:solidFill>
                  <a:srgbClr val="363D3D"/>
                </a:solidFill>
                <a:latin typeface="Corbel"/>
              </a:rPr>
              <a:pPr algn="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</a:t>
            </a:fld>
            <a:endParaRPr lang="en-US" sz="1200">
              <a:solidFill>
                <a:srgbClr val="363D3D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467590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2A137-1155-4540-A9CE-82421A7A0C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97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" y="0"/>
            <a:ext cx="12188695" cy="479930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3"/>
          <p:cNvSpPr/>
          <p:nvPr/>
        </p:nvSpPr>
        <p:spPr>
          <a:xfrm>
            <a:off x="0" y="4754880"/>
            <a:ext cx="12192006" cy="2103120"/>
          </a:xfrm>
          <a:prstGeom prst="rect">
            <a:avLst/>
          </a:prstGeom>
          <a:gradFill>
            <a:gsLst>
              <a:gs pos="0">
                <a:srgbClr val="263050"/>
              </a:gs>
              <a:gs pos="100000">
                <a:srgbClr val="1D243C"/>
              </a:gs>
            </a:gsLst>
            <a:path path="circle">
              <a:fillToRect l="50000" t="50000" r="50000" b="50000"/>
            </a:path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FFFFFF"/>
              </a:solidFill>
              <a:latin typeface="Euphemia"/>
            </a:endParaRPr>
          </a:p>
        </p:txBody>
      </p:sp>
      <p:sp>
        <p:nvSpPr>
          <p:cNvPr id="4" name="Rectangle 5"/>
          <p:cNvSpPr/>
          <p:nvPr/>
        </p:nvSpPr>
        <p:spPr>
          <a:xfrm>
            <a:off x="-128" y="4724403"/>
            <a:ext cx="12188823" cy="76196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FFFFFF"/>
              </a:solidFill>
              <a:latin typeface="Corbel"/>
            </a:endParaRPr>
          </a:p>
        </p:txBody>
      </p:sp>
      <p:sp>
        <p:nvSpPr>
          <p:cNvPr id="5" name="Title 1"/>
          <p:cNvSpPr txBox="1">
            <a:spLocks noGrp="1"/>
          </p:cNvSpPr>
          <p:nvPr>
            <p:ph type="ctrTitle"/>
          </p:nvPr>
        </p:nvSpPr>
        <p:spPr>
          <a:xfrm>
            <a:off x="1524003" y="4800600"/>
            <a:ext cx="9144000" cy="1143000"/>
          </a:xfrm>
        </p:spPr>
        <p:txBody>
          <a:bodyPr anchorCtr="1"/>
          <a:lstStyle>
            <a:lvl1pPr algn="ctr">
              <a:defRPr sz="4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Subtitle 2"/>
          <p:cNvSpPr txBox="1">
            <a:spLocks noGrp="1"/>
          </p:cNvSpPr>
          <p:nvPr>
            <p:ph type="subTitle" idx="1"/>
          </p:nvPr>
        </p:nvSpPr>
        <p:spPr>
          <a:xfrm>
            <a:off x="1522411" y="5943600"/>
            <a:ext cx="9144000" cy="761996"/>
          </a:xfrm>
        </p:spPr>
        <p:txBody>
          <a:bodyPr anchorCtr="1"/>
          <a:lstStyle>
            <a:lvl1pPr marL="0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6148373"/>
      </p:ext>
    </p:extLst>
  </p:cSld>
  <p:clrMapOvr>
    <a:masterClrMapping/>
  </p:clrMapOvr>
  <p:transition spd="med">
    <p:fade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lternate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4873752" cy="6858000"/>
          </a:xfrm>
          <a:prstGeom prst="rect">
            <a:avLst/>
          </a:prstGeom>
          <a:gradFill>
            <a:gsLst>
              <a:gs pos="0">
                <a:srgbClr val="263050"/>
              </a:gs>
              <a:gs pos="100000">
                <a:srgbClr val="1D243C"/>
              </a:gs>
            </a:gsLst>
            <a:path path="circle">
              <a:fillToRect l="50000" t="50000" r="50000" b="50000"/>
            </a:path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FFFFFF"/>
              </a:solidFill>
              <a:latin typeface="Euphemia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760415" y="2362196"/>
            <a:ext cx="3200400" cy="1990721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5362891" y="685800"/>
            <a:ext cx="6370323" cy="5486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2"/>
          </p:nvPr>
        </p:nvSpPr>
        <p:spPr>
          <a:xfrm>
            <a:off x="760415" y="4367311"/>
            <a:ext cx="3200400" cy="1622008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263050"/>
                </a:solidFill>
              </a:defRPr>
            </a:lvl1pPr>
          </a:lstStyle>
          <a:p>
            <a:fld id="{4CBAE69A-769A-4C5E-A68C-C22BAD0D7FA1}" type="datetime1">
              <a:rPr lang="en-US"/>
              <a:pPr/>
              <a:t>9/6/2016</a:t>
            </a:fld>
            <a:endParaRPr/>
          </a:p>
        </p:txBody>
      </p:sp>
      <p:sp>
        <p:nvSpPr>
          <p:cNvPr id="7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263050"/>
                </a:solidFill>
              </a:defRPr>
            </a:lvl1pPr>
          </a:lstStyle>
          <a:p>
            <a:fld id="{AF9AF7F2-88B2-4210-9AAC-AA48853E66A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1875934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7315200" y="0"/>
            <a:ext cx="4873752" cy="6858000"/>
          </a:xfrm>
          <a:prstGeom prst="rect">
            <a:avLst/>
          </a:prstGeom>
          <a:gradFill>
            <a:gsLst>
              <a:gs pos="0">
                <a:srgbClr val="263050"/>
              </a:gs>
              <a:gs pos="100000">
                <a:srgbClr val="1D243C"/>
              </a:gs>
            </a:gsLst>
            <a:path path="circle">
              <a:fillToRect l="50000" t="50000" r="50000" b="50000"/>
            </a:path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FFFFFF"/>
              </a:solidFill>
              <a:latin typeface="Euphemia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7923211" y="2362196"/>
            <a:ext cx="3200400" cy="199339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Picture Placeholder 2"/>
          <p:cNvSpPr txBox="1"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rgbClr val="CDD2D2"/>
          </a:solidFill>
        </p:spPr>
        <p:txBody>
          <a:bodyPr anchorCtr="1"/>
          <a:lstStyle>
            <a:lvl1pPr marL="0" indent="0" algn="ctr">
              <a:buNone/>
              <a:defRPr sz="3200"/>
            </a:lvl1pPr>
          </a:lstStyle>
          <a:p>
            <a:pPr lvl="0"/>
            <a:endParaRPr lang="en-US"/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2"/>
          </p:nvPr>
        </p:nvSpPr>
        <p:spPr>
          <a:xfrm>
            <a:off x="7923211" y="4355588"/>
            <a:ext cx="3200400" cy="1644612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BF5AE4AB-D431-4FD9-AEEA-3540B1A1FFB4}" type="datetime1">
              <a:rPr lang="en-US"/>
              <a:pPr/>
              <a:t>9/6/2016</a:t>
            </a:fld>
            <a:endParaRPr/>
          </a:p>
        </p:txBody>
      </p:sp>
      <p:sp>
        <p:nvSpPr>
          <p:cNvPr id="7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12BB7E4E-8D60-4BD5-BE9A-9A77468AD22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421845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D8C0ECDD-18FE-4190-ADEF-99F1745FB418}" type="datetime1">
              <a:rPr lang="en-US"/>
              <a:pPr/>
              <a:t>9/6/2016</a:t>
            </a:fld>
            <a:endParaRPr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29E1960B-D66A-4285-A6A4-CD08B783B2B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6106295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4FC98588-40EF-42E3-AA34-B9DD72F47A3D}" type="datetime1">
              <a:rPr lang="en-US"/>
              <a:pPr/>
              <a:t>9/6/2016</a:t>
            </a:fld>
            <a:endParaRPr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39AF37E9-6F5B-4610-943A-6B838CA87FA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473936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B49C-083A-4576-91FB-DB11D1F2AF8B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9/6/2016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8864-EBDD-4F07-A716-C67DC07A8760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665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B49C-083A-4576-91FB-DB11D1F2AF8B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9/6/2016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8864-EBDD-4F07-A716-C67DC07A8760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48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B49C-083A-4576-91FB-DB11D1F2AF8B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9/6/2016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8864-EBDD-4F07-A716-C67DC07A8760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932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B49C-083A-4576-91FB-DB11D1F2AF8B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9/6/2016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8864-EBDD-4F07-A716-C67DC07A8760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595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B49C-083A-4576-91FB-DB11D1F2AF8B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9/6/2016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8864-EBDD-4F07-A716-C67DC07A8760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568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B49C-083A-4576-91FB-DB11D1F2AF8B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9/6/2016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8864-EBDD-4F07-A716-C67DC07A8760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872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B6571BF0-673A-46D6-A867-DC9548C6AB9E}" type="datetime1">
              <a:rPr lang="en-US"/>
              <a:pPr/>
              <a:t>9/6/2016</a:t>
            </a:fld>
            <a:endParaRPr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4B470A21-3718-479D-A887-902822543F2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991810"/>
      </p:ext>
    </p:extLst>
  </p:cSld>
  <p:clrMapOvr>
    <a:masterClrMapping/>
  </p:clrMapOvr>
  <p:transition spd="med">
    <p:fade/>
  </p:transition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B49C-083A-4576-91FB-DB11D1F2AF8B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9/6/2016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8864-EBDD-4F07-A716-C67DC07A8760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3555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B49C-083A-4576-91FB-DB11D1F2AF8B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9/6/2016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8864-EBDD-4F07-A716-C67DC07A8760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1398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289DB49C-083A-4576-91FB-DB11D1F2AF8B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9/6/2016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57D78864-EBDD-4F07-A716-C67DC07A8760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3317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B49C-083A-4576-91FB-DB11D1F2AF8B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9/6/2016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8864-EBDD-4F07-A716-C67DC07A8760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5585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B49C-083A-4576-91FB-DB11D1F2AF8B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9/6/2016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8864-EBDD-4F07-A716-C67DC07A8760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7926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srgbClr val="6F6F6F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srgbClr val="6F6F6F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B49C-083A-4576-91FB-DB11D1F2AF8B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9/6/2016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8864-EBDD-4F07-A716-C67DC07A8760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6286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B49C-083A-4576-91FB-DB11D1F2AF8B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9/6/2016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8864-EBDD-4F07-A716-C67DC07A8760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1097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srgbClr val="6F6F6F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srgbClr val="6F6F6F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B49C-083A-4576-91FB-DB11D1F2AF8B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9/6/2016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8864-EBDD-4F07-A716-C67DC07A8760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2117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B49C-083A-4576-91FB-DB11D1F2AF8B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9/6/2016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8864-EBDD-4F07-A716-C67DC07A8760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260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B49C-083A-4576-91FB-DB11D1F2AF8B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9/6/2016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8864-EBDD-4F07-A716-C67DC07A8760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45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>
          <a:gsLst>
            <a:gs pos="0">
              <a:srgbClr val="FFFFFF"/>
            </a:gs>
            <a:gs pos="100000">
              <a:srgbClr val="E5E8E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524003" y="1143000"/>
            <a:ext cx="9144000" cy="2667003"/>
          </a:xfrm>
        </p:spPr>
        <p:txBody>
          <a:bodyPr anchorCtr="1"/>
          <a:lstStyle>
            <a:lvl1pPr algn="ctr">
              <a:defRPr sz="5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524003" y="3810003"/>
            <a:ext cx="9144000" cy="1143000"/>
          </a:xfrm>
        </p:spPr>
        <p:txBody>
          <a:bodyPr anchorCtr="1"/>
          <a:lstStyle>
            <a:lvl1pPr marL="0" indent="0" algn="ctr"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E506F6F9-AD96-4BBE-82F6-DDA9CA7F07AC}" type="datetime1">
              <a:rPr lang="en-US"/>
              <a:pPr/>
              <a:t>9/6/2016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5D70E781-5C2D-4515-A3C4-B52609E6E68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3359837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B49C-083A-4576-91FB-DB11D1F2AF8B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9/6/2016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8864-EBDD-4F07-A716-C67DC07A8760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098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ernate Section Header">
    <p:bg>
      <p:bgPr>
        <a:gradFill>
          <a:gsLst>
            <a:gs pos="0">
              <a:srgbClr val="263050"/>
            </a:gs>
            <a:gs pos="100000">
              <a:srgbClr val="1D243C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524003" y="1143000"/>
            <a:ext cx="9144000" cy="2667003"/>
          </a:xfrm>
        </p:spPr>
        <p:txBody>
          <a:bodyPr anchorCtr="1"/>
          <a:lstStyle>
            <a:lvl1pPr algn="ctr">
              <a:defRPr sz="52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522411" y="3810003"/>
            <a:ext cx="9144000" cy="1143000"/>
          </a:xfrm>
        </p:spPr>
        <p:txBody>
          <a:bodyPr anchorCtr="1"/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7BE94F47-FCF2-4FBC-AA7E-8BF5E470118B}" type="datetime1">
              <a:rPr lang="en-US"/>
              <a:pPr/>
              <a:t>9/6/2016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02D3964E-8789-48B8-8829-98AFFE5B7E91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955332"/>
      </p:ext>
    </p:extLst>
  </p:cSld>
  <p:clrMapOvr>
    <a:masterClrMapping/>
  </p:clrMapOvr>
  <p:transition spd="med">
    <p:fade/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/>
          <p:cNvSpPr txBox="1">
            <a:spLocks noGrp="1"/>
          </p:cNvSpPr>
          <p:nvPr>
            <p:ph idx="1"/>
          </p:nvPr>
        </p:nvSpPr>
        <p:spPr>
          <a:xfrm>
            <a:off x="6278883" y="1901952"/>
            <a:ext cx="4572000" cy="412394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07F6FD6E-FF9C-43FF-ACF3-B3D55997768C}" type="datetime1">
              <a:rPr lang="en-US"/>
              <a:pPr/>
              <a:t>9/6/2016</a:t>
            </a:fld>
            <a:endParaRPr/>
          </a:p>
        </p:txBody>
      </p:sp>
      <p:sp>
        <p:nvSpPr>
          <p:cNvPr id="4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B933142B-1D50-4EA1-A9A6-0BD297FCBBC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8150442"/>
      </p:ext>
    </p:extLst>
  </p:cSld>
  <p:clrMapOvr>
    <a:masterClrMapping/>
  </p:clrMapOvr>
  <p:transition spd="med">
    <p:fade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/>
          <p:cNvSpPr txBox="1">
            <a:spLocks noGrp="1"/>
          </p:cNvSpPr>
          <p:nvPr>
            <p:ph idx="4294967295"/>
          </p:nvPr>
        </p:nvSpPr>
        <p:spPr>
          <a:xfrm>
            <a:off x="1341123" y="2740731"/>
            <a:ext cx="4572000" cy="328884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6278883" y="1837468"/>
            <a:ext cx="4572000" cy="76658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5"/>
          <p:cNvSpPr txBox="1">
            <a:spLocks noGrp="1"/>
          </p:cNvSpPr>
          <p:nvPr>
            <p:ph idx="4294967295"/>
          </p:nvPr>
        </p:nvSpPr>
        <p:spPr>
          <a:xfrm>
            <a:off x="6278883" y="2740731"/>
            <a:ext cx="4572000" cy="328884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44FB9453-60B7-487A-8F54-5053ED7AE323}" type="datetime1">
              <a:rPr lang="en-US"/>
              <a:pPr/>
              <a:t>9/6/2016</a:t>
            </a:fld>
            <a:endParaRPr/>
          </a:p>
        </p:txBody>
      </p:sp>
      <p:sp>
        <p:nvSpPr>
          <p:cNvPr id="6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C03C467D-D775-42AC-899F-5EC1FE5EBCD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669293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19795449-B730-4697-BBD2-D1FBCD47399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1224093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263050"/>
                </a:solidFill>
              </a:defRPr>
            </a:lvl1pPr>
          </a:lstStyle>
          <a:p>
            <a:fld id="{8837E81D-F8AC-4F97-A680-6DA09BACB3FD}" type="datetime1">
              <a:rPr lang="en-US"/>
              <a:pPr/>
              <a:t>9/6/2016</a:t>
            </a:fld>
            <a:endParaRPr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263050"/>
                </a:solidFill>
              </a:defRPr>
            </a:lvl1pPr>
          </a:lstStyle>
          <a:p>
            <a:endParaRPr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263050"/>
                </a:solidFill>
              </a:defRPr>
            </a:lvl1pPr>
          </a:lstStyle>
          <a:p>
            <a:fld id="{CBA96065-9699-49BD-8F5D-B5FA35AA410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0143616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760415" y="4367311"/>
            <a:ext cx="3200400" cy="1622008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6530CDA3-F699-4496-941D-4E4DD70D00C5}" type="datetime1">
              <a:rPr lang="en-US"/>
              <a:pPr/>
              <a:t>9/6/2016</a:t>
            </a:fld>
            <a:endParaRPr/>
          </a:p>
        </p:txBody>
      </p:sp>
      <p:sp>
        <p:nvSpPr>
          <p:cNvPr id="4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5BF3C435-B161-4543-AA60-F8CBAE09C1E8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7534909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E5E8E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1591" y="6583680"/>
            <a:ext cx="12188823" cy="274320"/>
          </a:xfrm>
          <a:prstGeom prst="rect">
            <a:avLst/>
          </a:prstGeom>
          <a:gradFill>
            <a:gsLst>
              <a:gs pos="0">
                <a:srgbClr val="263050"/>
              </a:gs>
              <a:gs pos="100000">
                <a:srgbClr val="1D243C"/>
              </a:gs>
            </a:gsLst>
            <a:path path="circle">
              <a:fillToRect l="50000" t="50000" r="50000" b="50000"/>
            </a:path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FFFFFF"/>
              </a:solidFill>
              <a:latin typeface="Euphemia"/>
            </a:endParaRPr>
          </a:p>
        </p:txBody>
      </p:sp>
      <p:sp>
        <p:nvSpPr>
          <p:cNvPr id="3" name="Rectangle 7"/>
          <p:cNvSpPr/>
          <p:nvPr/>
        </p:nvSpPr>
        <p:spPr>
          <a:xfrm>
            <a:off x="1591" y="6583680"/>
            <a:ext cx="12188823" cy="4572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FFFFFF"/>
              </a:solidFill>
              <a:latin typeface="Corbel"/>
            </a:endParaRPr>
          </a:p>
        </p:txBody>
      </p:sp>
      <p:sp>
        <p:nvSpPr>
          <p:cNvPr id="4" name="Title Placeholder 1"/>
          <p:cNvSpPr txBox="1">
            <a:spLocks noGrp="1"/>
          </p:cNvSpPr>
          <p:nvPr>
            <p:ph type="title"/>
          </p:nvPr>
        </p:nvSpPr>
        <p:spPr>
          <a:xfrm>
            <a:off x="1341123" y="467358"/>
            <a:ext cx="9509760" cy="12334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 txBox="1">
            <a:spLocks noGrp="1"/>
          </p:cNvSpPr>
          <p:nvPr>
            <p:ph type="body" idx="1"/>
          </p:nvPr>
        </p:nvSpPr>
        <p:spPr>
          <a:xfrm>
            <a:off x="1341123" y="1901952"/>
            <a:ext cx="9509760" cy="41276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</a:t>
            </a:r>
          </a:p>
          <a:p>
            <a:pPr lvl="6"/>
            <a:r>
              <a:rPr lang="en-US"/>
              <a:t>Seventh</a:t>
            </a:r>
          </a:p>
          <a:p>
            <a:pPr lvl="7"/>
            <a:r>
              <a:rPr lang="en-US"/>
              <a:t>Eighth</a:t>
            </a:r>
          </a:p>
          <a:p>
            <a:pPr lvl="8"/>
            <a:r>
              <a:rPr lang="en-US"/>
              <a:t>Ninth</a:t>
            </a:r>
          </a:p>
        </p:txBody>
      </p:sp>
      <p:sp>
        <p:nvSpPr>
          <p:cNvPr id="6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8875779" y="6601968"/>
            <a:ext cx="960120" cy="2377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800" b="0" i="0" u="none" strike="noStrike" kern="1200" cap="none" spc="0" baseline="0">
                <a:solidFill>
                  <a:srgbClr val="E5E8E8"/>
                </a:solidFill>
                <a:uFillTx/>
                <a:latin typeface="Corbel"/>
                <a:ea typeface=""/>
                <a:cs typeface=""/>
              </a:defRPr>
            </a:lvl1pPr>
          </a:lstStyle>
          <a:p>
            <a:fld id="{47FC9E3C-FB31-4AF5-BF9D-6B7DBFA6ED53}" type="datetime1">
              <a:rPr lang="en-US"/>
              <a:pPr/>
              <a:t>9/6/2016</a:t>
            </a:fld>
            <a:endParaRPr/>
          </a:p>
        </p:txBody>
      </p:sp>
      <p:sp>
        <p:nvSpPr>
          <p:cNvPr id="7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1341123" y="6601968"/>
            <a:ext cx="7159752" cy="2377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800" b="0" i="0" u="none" strike="noStrike" kern="1200" cap="all" spc="0" baseline="0">
                <a:solidFill>
                  <a:srgbClr val="E5E8E8"/>
                </a:solidFill>
                <a:uFillTx/>
                <a:latin typeface="Corbel"/>
                <a:ea typeface=""/>
                <a:cs typeface=""/>
              </a:defRPr>
            </a:lvl1pPr>
          </a:lstStyle>
          <a:p>
            <a:endParaRPr/>
          </a:p>
        </p:txBody>
      </p:sp>
      <p:sp>
        <p:nvSpPr>
          <p:cNvPr id="8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10210803" y="6601968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800" b="0" i="0" u="none" strike="noStrike" kern="1200" cap="none" spc="0" baseline="0">
                <a:solidFill>
                  <a:srgbClr val="E5E8E8"/>
                </a:solidFill>
                <a:uFillTx/>
                <a:latin typeface="Corbel"/>
                <a:ea typeface=""/>
                <a:cs typeface=""/>
              </a:defRPr>
            </a:lvl1pPr>
          </a:lstStyle>
          <a:p>
            <a:fld id="{3B037BCE-C49D-4CE9-9375-D0FED0B447A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0822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</p:sldLayoutIdLst>
  <p:transition spd="med">
    <p:fade/>
  </p:transition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3400" b="0" i="0" u="none" strike="noStrike" kern="1200" cap="none" spc="0" baseline="0">
          <a:solidFill>
            <a:srgbClr val="1D243C"/>
          </a:solidFill>
          <a:uFillTx/>
          <a:latin typeface="Corbel"/>
        </a:defRPr>
      </a:lvl1pPr>
    </p:titleStyle>
    <p:bodyStyle>
      <a:lvl1pPr marL="274320" marR="0" lvl="0" indent="-228600" algn="l" defTabSz="914400" rtl="0" fontAlgn="auto" hangingPunct="1">
        <a:lnSpc>
          <a:spcPct val="90000"/>
        </a:lnSpc>
        <a:spcBef>
          <a:spcPts val="1800"/>
        </a:spcBef>
        <a:spcAft>
          <a:spcPts val="0"/>
        </a:spcAft>
        <a:buClr>
          <a:srgbClr val="263050"/>
        </a:buClr>
        <a:buSzPct val="80000"/>
        <a:buFont typeface="Wingdings" pitchFamily="2"/>
        <a:buChar char="§"/>
        <a:tabLst/>
        <a:defRPr lang="en-US" sz="2000" b="0" i="0" u="none" strike="noStrike" kern="1200" cap="none" spc="0" baseline="0">
          <a:solidFill>
            <a:srgbClr val="263050"/>
          </a:solidFill>
          <a:uFillTx/>
          <a:latin typeface="Corbel"/>
        </a:defRPr>
      </a:lvl1pPr>
      <a:lvl2pPr marL="594360" marR="0" lvl="1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Clr>
          <a:srgbClr val="263050"/>
        </a:buClr>
        <a:buSzPct val="80000"/>
        <a:buFont typeface="Wingdings" pitchFamily="2"/>
        <a:buChar char="§"/>
        <a:tabLst/>
        <a:defRPr lang="en-US" sz="1800" b="0" i="0" u="none" strike="noStrike" kern="1200" cap="none" spc="0" baseline="0">
          <a:solidFill>
            <a:srgbClr val="263050"/>
          </a:solidFill>
          <a:uFillTx/>
          <a:latin typeface="Corbel"/>
        </a:defRPr>
      </a:lvl2pPr>
      <a:lvl3pPr marL="914400" marR="0" lvl="2" indent="-228600" algn="l" defTabSz="914400" rtl="0" fontAlgn="auto" hangingPunct="1">
        <a:lnSpc>
          <a:spcPct val="90000"/>
        </a:lnSpc>
        <a:spcBef>
          <a:spcPts val="800"/>
        </a:spcBef>
        <a:spcAft>
          <a:spcPts val="0"/>
        </a:spcAft>
        <a:buClr>
          <a:srgbClr val="263050"/>
        </a:buClr>
        <a:buSzPct val="80000"/>
        <a:buFont typeface="Wingdings" pitchFamily="2"/>
        <a:buChar char="§"/>
        <a:tabLst/>
        <a:defRPr lang="en-US" sz="1600" b="0" i="0" u="none" strike="noStrike" kern="1200" cap="none" spc="0" baseline="0">
          <a:solidFill>
            <a:srgbClr val="263050"/>
          </a:solidFill>
          <a:uFillTx/>
          <a:latin typeface="Corbel"/>
        </a:defRPr>
      </a:lvl3pPr>
      <a:lvl4pPr marL="1234440" marR="0" lvl="3" indent="-228600" algn="l" defTabSz="914400" rtl="0" fontAlgn="auto" hangingPunct="1">
        <a:lnSpc>
          <a:spcPct val="90000"/>
        </a:lnSpc>
        <a:spcBef>
          <a:spcPts val="800"/>
        </a:spcBef>
        <a:spcAft>
          <a:spcPts val="0"/>
        </a:spcAft>
        <a:buClr>
          <a:srgbClr val="263050"/>
        </a:buClr>
        <a:buSzPct val="80000"/>
        <a:buFont typeface="Wingdings" pitchFamily="2"/>
        <a:buChar char="§"/>
        <a:tabLst/>
        <a:defRPr lang="en-US" sz="1400" b="0" i="0" u="none" strike="noStrike" kern="1200" cap="none" spc="0" baseline="0">
          <a:solidFill>
            <a:srgbClr val="263050"/>
          </a:solidFill>
          <a:uFillTx/>
          <a:latin typeface="Corbel"/>
        </a:defRPr>
      </a:lvl4pPr>
      <a:lvl5pPr marL="1554480" marR="0" lvl="4" indent="-228600" algn="l" defTabSz="914400" rtl="0" fontAlgn="auto" hangingPunct="1">
        <a:lnSpc>
          <a:spcPct val="90000"/>
        </a:lnSpc>
        <a:spcBef>
          <a:spcPts val="800"/>
        </a:spcBef>
        <a:spcAft>
          <a:spcPts val="0"/>
        </a:spcAft>
        <a:buClr>
          <a:srgbClr val="263050"/>
        </a:buClr>
        <a:buSzPct val="80000"/>
        <a:buFont typeface="Wingdings" pitchFamily="2"/>
        <a:buChar char="§"/>
        <a:tabLst/>
        <a:defRPr lang="en-US" sz="1400" b="0" i="0" u="none" strike="noStrike" kern="1200" cap="none" spc="0" baseline="0">
          <a:solidFill>
            <a:srgbClr val="263050"/>
          </a:solidFill>
          <a:uFillTx/>
          <a:latin typeface="Corbel"/>
        </a:defRPr>
      </a:lvl5pPr>
      <a:lvl6pPr marL="1874519" marR="0" lvl="5" indent="-228600" algn="l" defTabSz="914400" rtl="0" fontAlgn="auto" hangingPunct="1">
        <a:lnSpc>
          <a:spcPct val="90000"/>
        </a:lnSpc>
        <a:spcBef>
          <a:spcPts val="800"/>
        </a:spcBef>
        <a:spcAft>
          <a:spcPts val="0"/>
        </a:spcAft>
        <a:buSzPct val="80000"/>
        <a:buFont typeface="Wingdings" pitchFamily="2"/>
        <a:buChar char="§"/>
        <a:tabLst/>
        <a:defRPr lang="en-US" sz="1400" b="0" i="0" u="none" strike="noStrike" kern="1200" cap="none" spc="0" baseline="0">
          <a:solidFill>
            <a:srgbClr val="263050"/>
          </a:solidFill>
          <a:uFillTx/>
          <a:latin typeface="Corbel"/>
        </a:defRPr>
      </a:lvl6pPr>
      <a:lvl7pPr marL="2194560" marR="0" lvl="6" indent="-228600" algn="l" defTabSz="914400" rtl="0" fontAlgn="auto" hangingPunct="1">
        <a:lnSpc>
          <a:spcPct val="90000"/>
        </a:lnSpc>
        <a:spcBef>
          <a:spcPts val="800"/>
        </a:spcBef>
        <a:spcAft>
          <a:spcPts val="0"/>
        </a:spcAft>
        <a:buSzPct val="80000"/>
        <a:buFont typeface="Wingdings" pitchFamily="2"/>
        <a:buChar char="§"/>
        <a:tabLst/>
        <a:defRPr lang="en-US" sz="1400" b="0" i="0" u="none" strike="noStrike" kern="1200" cap="none" spc="0" baseline="0">
          <a:solidFill>
            <a:srgbClr val="263050"/>
          </a:solidFill>
          <a:uFillTx/>
          <a:latin typeface="Corbel"/>
        </a:defRPr>
      </a:lvl7pPr>
      <a:lvl8pPr marL="2514600" marR="0" lvl="7" indent="-228600" algn="l" defTabSz="914400" rtl="0" fontAlgn="auto" hangingPunct="1">
        <a:lnSpc>
          <a:spcPct val="90000"/>
        </a:lnSpc>
        <a:spcBef>
          <a:spcPts val="800"/>
        </a:spcBef>
        <a:spcAft>
          <a:spcPts val="0"/>
        </a:spcAft>
        <a:buSzPct val="80000"/>
        <a:buFont typeface="Wingdings" pitchFamily="2"/>
        <a:buChar char="§"/>
        <a:tabLst/>
        <a:defRPr lang="en-US" sz="1400" b="0" i="0" u="none" strike="noStrike" kern="1200" cap="none" spc="0" baseline="0">
          <a:solidFill>
            <a:srgbClr val="263050"/>
          </a:solidFill>
          <a:uFillTx/>
          <a:latin typeface="Corbel"/>
        </a:defRPr>
      </a:lvl8pPr>
      <a:lvl9pPr marL="2834640" marR="0" lvl="8" indent="-228600" algn="l" defTabSz="914400" rtl="0" fontAlgn="auto" hangingPunct="1">
        <a:lnSpc>
          <a:spcPct val="90000"/>
        </a:lnSpc>
        <a:spcBef>
          <a:spcPts val="800"/>
        </a:spcBef>
        <a:spcAft>
          <a:spcPts val="0"/>
        </a:spcAft>
        <a:buSzPct val="80000"/>
        <a:buFont typeface="Wingdings" pitchFamily="2"/>
        <a:buChar char="§"/>
        <a:tabLst/>
        <a:defRPr lang="en-US" sz="1400" b="0" i="0" u="none" strike="noStrike" kern="1200" cap="none" spc="0" baseline="0">
          <a:solidFill>
            <a:srgbClr val="263050"/>
          </a:solidFill>
          <a:uFillTx/>
          <a:latin typeface="Corbel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289DB49C-083A-4576-91FB-DB11D1F2AF8B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9/6/2016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57D78864-EBDD-4F07-A716-C67DC07A8760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0162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  <p:sldLayoutId id="2147483821" r:id="rId15"/>
    <p:sldLayoutId id="2147483822" r:id="rId16"/>
    <p:sldLayoutId id="214748382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.tmp"/><Relationship Id="rId5" Type="http://schemas.openxmlformats.org/officeDocument/2006/relationships/image" Target="../media/image9.tmp"/><Relationship Id="rId4" Type="http://schemas.openxmlformats.org/officeDocument/2006/relationships/image" Target="../media/image8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524003" y="4906615"/>
            <a:ext cx="9356031" cy="1143000"/>
          </a:xfrm>
        </p:spPr>
        <p:txBody>
          <a:bodyPr/>
          <a:lstStyle/>
          <a:p>
            <a:pPr lvl="0"/>
            <a:r>
              <a:rPr lang="en-US" sz="6000" dirty="0">
                <a:latin typeface="Cambria Math" pitchFamily="18"/>
                <a:ea typeface="Cambria Math" pitchFamily="18"/>
              </a:rPr>
              <a:t>SOLAR TRACKING SYSTEM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474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3669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462" y="3456765"/>
            <a:ext cx="7096359" cy="28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83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71061" y="613589"/>
            <a:ext cx="12191996" cy="11463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latin typeface="Kristen ITC" pitchFamily="66"/>
              </a:rPr>
              <a:t>Solar Tracking for Maximum Power Output</a:t>
            </a:r>
            <a:endParaRPr lang="en-US" sz="4000" dirty="0">
              <a:latin typeface="Kristen ITC" pitchFamily="66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977240" y="936459"/>
            <a:ext cx="5034238" cy="1143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pSp>
        <p:nvGrpSpPr>
          <p:cNvPr id="4" name="Group 5"/>
          <p:cNvGrpSpPr/>
          <p:nvPr/>
        </p:nvGrpSpPr>
        <p:grpSpPr>
          <a:xfrm>
            <a:off x="556595" y="1683026"/>
            <a:ext cx="4903305" cy="4731023"/>
            <a:chOff x="556595" y="1683026"/>
            <a:chExt cx="4903305" cy="4731023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5636" y="1836791"/>
              <a:ext cx="4651488" cy="4431493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6" name="Frame 4"/>
            <p:cNvSpPr/>
            <p:nvPr/>
          </p:nvSpPr>
          <p:spPr>
            <a:xfrm>
              <a:off x="556595" y="1683026"/>
              <a:ext cx="4903305" cy="4731023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val 815"/>
                <a:gd name="f5" fmla="abs f0"/>
                <a:gd name="f6" fmla="abs f1"/>
                <a:gd name="f7" fmla="abs f2"/>
                <a:gd name="f8" fmla="?: f5 f0 1"/>
                <a:gd name="f9" fmla="?: f6 f1 1"/>
                <a:gd name="f10" fmla="?: f7 f2 1"/>
                <a:gd name="f11" fmla="*/ f8 1 21600"/>
                <a:gd name="f12" fmla="*/ f9 1 21600"/>
                <a:gd name="f13" fmla="*/ 21600 f8 1"/>
                <a:gd name="f14" fmla="*/ 21600 f9 1"/>
                <a:gd name="f15" fmla="min f12 f11"/>
                <a:gd name="f16" fmla="*/ f13 1 f10"/>
                <a:gd name="f17" fmla="*/ f14 1 f10"/>
                <a:gd name="f18" fmla="val f16"/>
                <a:gd name="f19" fmla="val f17"/>
                <a:gd name="f20" fmla="*/ f3 f15 1"/>
                <a:gd name="f21" fmla="+- f19 0 f3"/>
                <a:gd name="f22" fmla="+- f18 0 f3"/>
                <a:gd name="f23" fmla="*/ f18 f15 1"/>
                <a:gd name="f24" fmla="*/ f19 f15 1"/>
                <a:gd name="f25" fmla="min f22 f21"/>
                <a:gd name="f26" fmla="*/ f25 f4 1"/>
                <a:gd name="f27" fmla="*/ f26 1 100000"/>
                <a:gd name="f28" fmla="+- f18 0 f27"/>
                <a:gd name="f29" fmla="+- f19 0 f27"/>
                <a:gd name="f30" fmla="*/ f27 f15 1"/>
                <a:gd name="f31" fmla="*/ f28 f15 1"/>
                <a:gd name="f32" fmla="*/ f29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0" r="f31" b="f32"/>
              <a:pathLst>
                <a:path>
                  <a:moveTo>
                    <a:pt x="f20" y="f20"/>
                  </a:moveTo>
                  <a:lnTo>
                    <a:pt x="f23" y="f20"/>
                  </a:lnTo>
                  <a:lnTo>
                    <a:pt x="f23" y="f24"/>
                  </a:lnTo>
                  <a:lnTo>
                    <a:pt x="f20" y="f24"/>
                  </a:lnTo>
                  <a:close/>
                  <a:moveTo>
                    <a:pt x="f30" y="f30"/>
                  </a:moveTo>
                  <a:lnTo>
                    <a:pt x="f30" y="f32"/>
                  </a:lnTo>
                  <a:lnTo>
                    <a:pt x="f31" y="f32"/>
                  </a:lnTo>
                  <a:lnTo>
                    <a:pt x="f31" y="f30"/>
                  </a:lnTo>
                  <a:close/>
                </a:path>
              </a:pathLst>
            </a:custGeom>
            <a:solidFill>
              <a:srgbClr val="9DC3E6"/>
            </a:solidFill>
            <a:ln w="12701" cap="flat">
              <a:solidFill>
                <a:srgbClr val="BDD7EE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endParaRPr>
            </a:p>
          </p:txBody>
        </p:sp>
      </p:grpSp>
      <p:sp>
        <p:nvSpPr>
          <p:cNvPr id="9" name="Content Placeholder 2"/>
          <p:cNvSpPr txBox="1">
            <a:spLocks/>
          </p:cNvSpPr>
          <p:nvPr/>
        </p:nvSpPr>
        <p:spPr>
          <a:xfrm>
            <a:off x="5459900" y="1759908"/>
            <a:ext cx="6101982" cy="3529544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This project </a:t>
            </a:r>
            <a:r>
              <a:rPr lang="en-US" sz="2400" dirty="0" smtClean="0"/>
              <a:t>was initiated </a:t>
            </a:r>
            <a:r>
              <a:rPr lang="en-US" sz="2400" dirty="0"/>
              <a:t>to introduce and </a:t>
            </a:r>
            <a:r>
              <a:rPr lang="en-US" sz="2400" dirty="0" smtClean="0"/>
              <a:t>analyze </a:t>
            </a:r>
            <a:r>
              <a:rPr lang="en-US" sz="2400" dirty="0"/>
              <a:t>new concepts and methodologies behind Solar Tracking </a:t>
            </a:r>
            <a:r>
              <a:rPr lang="en-US" sz="2400" dirty="0" smtClean="0"/>
              <a:t>Systems</a:t>
            </a:r>
          </a:p>
          <a:p>
            <a:r>
              <a:rPr lang="en-US" sz="2400" dirty="0" smtClean="0"/>
              <a:t>By tracking the sun throughout the day, this device can absorb more energy than that is in a conventional and static solar panel system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249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/>
          <p:cNvSpPr txBox="1">
            <a:spLocks/>
          </p:cNvSpPr>
          <p:nvPr/>
        </p:nvSpPr>
        <p:spPr>
          <a:xfrm>
            <a:off x="1524003" y="838584"/>
            <a:ext cx="9144000" cy="6315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Objectives </a:t>
            </a:r>
            <a:endParaRPr lang="en-US" dirty="0">
              <a:solidFill>
                <a:srgbClr val="00B0F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Title 12"/>
          <p:cNvSpPr txBox="1"/>
          <p:nvPr/>
        </p:nvSpPr>
        <p:spPr>
          <a:xfrm>
            <a:off x="1524003" y="2942644"/>
            <a:ext cx="9144000" cy="7368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dirty="0" smtClean="0">
                <a:solidFill>
                  <a:srgbClr val="00B0F0"/>
                </a:solidFill>
                <a:latin typeface="Consolas"/>
              </a:rPr>
              <a:t>Deliverables</a:t>
            </a:r>
            <a:r>
              <a:rPr lang="en-US" sz="3400" dirty="0" smtClean="0">
                <a:solidFill>
                  <a:srgbClr val="00B0F0"/>
                </a:solidFill>
                <a:latin typeface="Consolas"/>
              </a:rPr>
              <a:t>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58898" y="1800222"/>
            <a:ext cx="10980175" cy="812349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alibri" pitchFamily="34" charset="0"/>
              </a:rPr>
              <a:t>Solar Tracking System operate with a technology beyond the conventional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58898" y="3904283"/>
            <a:ext cx="10980175" cy="2901466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Solar energy becomes most popular energy source as a renewable energy source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Thus the market requires much efficient and powerful solar system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By this technology we can use maximum of the sunlight by tracking sunlight very accurately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Thus costumers would encourage to buy this technology rather than going for conventional methods </a:t>
            </a:r>
          </a:p>
        </p:txBody>
      </p:sp>
    </p:spTree>
    <p:extLst>
      <p:ext uri="{BB962C8B-B14F-4D97-AF65-F5344CB8AC3E}">
        <p14:creationId xmlns:p14="http://schemas.microsoft.com/office/powerpoint/2010/main" val="370235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263902" y="491868"/>
            <a:ext cx="13833666" cy="5495864"/>
            <a:chOff x="263902" y="491868"/>
            <a:chExt cx="13833666" cy="5495864"/>
          </a:xfrm>
        </p:grpSpPr>
        <p:grpSp>
          <p:nvGrpSpPr>
            <p:cNvPr id="9" name="Group 8"/>
            <p:cNvGrpSpPr/>
            <p:nvPr/>
          </p:nvGrpSpPr>
          <p:grpSpPr>
            <a:xfrm>
              <a:off x="263902" y="491868"/>
              <a:ext cx="13833666" cy="5495864"/>
              <a:chOff x="1619663" y="1086913"/>
              <a:chExt cx="14474571" cy="5495864"/>
            </a:xfrm>
          </p:grpSpPr>
          <p:sp>
            <p:nvSpPr>
              <p:cNvPr id="2" name="Title 12"/>
              <p:cNvSpPr txBox="1"/>
              <p:nvPr/>
            </p:nvSpPr>
            <p:spPr>
              <a:xfrm>
                <a:off x="10481039" y="1086913"/>
                <a:ext cx="5613195" cy="1143000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>
                  <a:lnSpc>
                    <a:spcPct val="90000"/>
                  </a:lnSpc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4400" dirty="0" smtClean="0">
                    <a:solidFill>
                      <a:srgbClr val="00B0F0"/>
                    </a:solidFill>
                    <a:effectLst>
                      <a:outerShdw dist="38096" dir="2700000">
                        <a:srgbClr val="000000"/>
                      </a:outerShdw>
                    </a:effectLst>
                    <a:latin typeface="Consolas"/>
                  </a:rPr>
                  <a:t>Circuit </a:t>
                </a:r>
              </a:p>
              <a:p>
                <a:pPr>
                  <a:lnSpc>
                    <a:spcPct val="90000"/>
                  </a:lnSpc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4400" dirty="0" smtClean="0">
                    <a:solidFill>
                      <a:srgbClr val="00B0F0"/>
                    </a:solidFill>
                    <a:effectLst>
                      <a:outerShdw dist="38096" dir="2700000">
                        <a:srgbClr val="000000"/>
                      </a:outerShdw>
                    </a:effectLst>
                    <a:latin typeface="Consolas"/>
                  </a:rPr>
                  <a:t>Diagram</a:t>
                </a:r>
              </a:p>
              <a:p>
                <a:pPr>
                  <a:lnSpc>
                    <a:spcPct val="90000"/>
                  </a:lnSpc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3400" dirty="0" smtClean="0">
                    <a:solidFill>
                      <a:srgbClr val="00B0F0"/>
                    </a:solidFill>
                    <a:latin typeface="Consolas"/>
                  </a:rPr>
                  <a:t> </a:t>
                </a:r>
              </a:p>
            </p:txBody>
          </p:sp>
          <p:grpSp>
            <p:nvGrpSpPr>
              <p:cNvPr id="513" name="Canvas 8"/>
              <p:cNvGrpSpPr/>
              <p:nvPr/>
            </p:nvGrpSpPr>
            <p:grpSpPr>
              <a:xfrm>
                <a:off x="1619663" y="1158904"/>
                <a:ext cx="8537975" cy="5423873"/>
                <a:chOff x="8255" y="-57693"/>
                <a:chExt cx="8537975" cy="5423873"/>
              </a:xfrm>
            </p:grpSpPr>
            <p:sp>
              <p:nvSpPr>
                <p:cNvPr id="514" name="Rectangle 513"/>
                <p:cNvSpPr/>
                <p:nvPr/>
              </p:nvSpPr>
              <p:spPr>
                <a:xfrm>
                  <a:off x="8255" y="-57693"/>
                  <a:ext cx="8537975" cy="5423873"/>
                </a:xfrm>
                <a:prstGeom prst="rect">
                  <a:avLst/>
                </a:prstGeom>
                <a:solidFill>
                  <a:srgbClr val="44546A">
                    <a:lumMod val="50000"/>
                  </a:srgbClr>
                </a:solidFill>
              </p:spPr>
            </p:sp>
            <p:grpSp>
              <p:nvGrpSpPr>
                <p:cNvPr id="515" name="Group 514"/>
                <p:cNvGrpSpPr/>
                <p:nvPr/>
              </p:nvGrpSpPr>
              <p:grpSpPr>
                <a:xfrm>
                  <a:off x="322272" y="441816"/>
                  <a:ext cx="7917542" cy="4406688"/>
                  <a:chOff x="322272" y="441816"/>
                  <a:chExt cx="7917542" cy="4406688"/>
                </a:xfrm>
              </p:grpSpPr>
              <p:grpSp>
                <p:nvGrpSpPr>
                  <p:cNvPr id="516" name="Group 515"/>
                  <p:cNvGrpSpPr/>
                  <p:nvPr/>
                </p:nvGrpSpPr>
                <p:grpSpPr>
                  <a:xfrm>
                    <a:off x="322272" y="441816"/>
                    <a:ext cx="7917542" cy="4406688"/>
                    <a:chOff x="322272" y="918066"/>
                    <a:chExt cx="7917542" cy="4406688"/>
                  </a:xfrm>
                </p:grpSpPr>
                <p:grpSp>
                  <p:nvGrpSpPr>
                    <p:cNvPr id="522" name="Group 521"/>
                    <p:cNvGrpSpPr/>
                    <p:nvPr/>
                  </p:nvGrpSpPr>
                  <p:grpSpPr>
                    <a:xfrm>
                      <a:off x="322272" y="918066"/>
                      <a:ext cx="7917542" cy="4406688"/>
                      <a:chOff x="353210" y="918067"/>
                      <a:chExt cx="7917542" cy="4406688"/>
                    </a:xfrm>
                  </p:grpSpPr>
                  <p:grpSp>
                    <p:nvGrpSpPr>
                      <p:cNvPr id="529" name="Group 528"/>
                      <p:cNvGrpSpPr/>
                      <p:nvPr/>
                    </p:nvGrpSpPr>
                    <p:grpSpPr>
                      <a:xfrm>
                        <a:off x="353210" y="1047533"/>
                        <a:ext cx="7917542" cy="4277222"/>
                        <a:chOff x="353210" y="1047533"/>
                        <a:chExt cx="7917542" cy="4277222"/>
                      </a:xfrm>
                    </p:grpSpPr>
                    <p:grpSp>
                      <p:nvGrpSpPr>
                        <p:cNvPr id="531" name="Group 530"/>
                        <p:cNvGrpSpPr/>
                        <p:nvPr/>
                      </p:nvGrpSpPr>
                      <p:grpSpPr>
                        <a:xfrm>
                          <a:off x="353210" y="1047533"/>
                          <a:ext cx="7917542" cy="4277222"/>
                          <a:chOff x="353210" y="1047533"/>
                          <a:chExt cx="7917542" cy="4277222"/>
                        </a:xfrm>
                      </p:grpSpPr>
                      <p:grpSp>
                        <p:nvGrpSpPr>
                          <p:cNvPr id="534" name="Group 533"/>
                          <p:cNvGrpSpPr/>
                          <p:nvPr/>
                        </p:nvGrpSpPr>
                        <p:grpSpPr>
                          <a:xfrm>
                            <a:off x="353210" y="1047533"/>
                            <a:ext cx="7907741" cy="4277222"/>
                            <a:chOff x="388672" y="1047535"/>
                            <a:chExt cx="7907741" cy="4277222"/>
                          </a:xfrm>
                        </p:grpSpPr>
                        <p:grpSp>
                          <p:nvGrpSpPr>
                            <p:cNvPr id="541" name="Group 540"/>
                            <p:cNvGrpSpPr/>
                            <p:nvPr/>
                          </p:nvGrpSpPr>
                          <p:grpSpPr>
                            <a:xfrm>
                              <a:off x="388672" y="1047535"/>
                              <a:ext cx="7907741" cy="4277222"/>
                              <a:chOff x="388672" y="1047535"/>
                              <a:chExt cx="7907741" cy="4277222"/>
                            </a:xfrm>
                          </p:grpSpPr>
                          <p:grpSp>
                            <p:nvGrpSpPr>
                              <p:cNvPr id="546" name="Group 545"/>
                              <p:cNvGrpSpPr/>
                              <p:nvPr/>
                            </p:nvGrpSpPr>
                            <p:grpSpPr>
                              <a:xfrm>
                                <a:off x="388672" y="1047535"/>
                                <a:ext cx="7862022" cy="4277222"/>
                                <a:chOff x="388672" y="1047535"/>
                                <a:chExt cx="7862022" cy="4277222"/>
                              </a:xfrm>
                            </p:grpSpPr>
                            <p:grpSp>
                              <p:nvGrpSpPr>
                                <p:cNvPr id="549" name="Group 548"/>
                                <p:cNvGrpSpPr/>
                                <p:nvPr/>
                              </p:nvGrpSpPr>
                              <p:grpSpPr>
                                <a:xfrm>
                                  <a:off x="388672" y="1047535"/>
                                  <a:ext cx="7862022" cy="4277222"/>
                                  <a:chOff x="388672" y="1047535"/>
                                  <a:chExt cx="7862022" cy="4277222"/>
                                </a:xfrm>
                              </p:grpSpPr>
                              <p:grpSp>
                                <p:nvGrpSpPr>
                                  <p:cNvPr id="554" name="Group 553"/>
                                  <p:cNvGrpSpPr/>
                                  <p:nvPr/>
                                </p:nvGrpSpPr>
                                <p:grpSpPr>
                                  <a:xfrm>
                                    <a:off x="388672" y="1047535"/>
                                    <a:ext cx="7862022" cy="4277222"/>
                                    <a:chOff x="254848" y="1047535"/>
                                    <a:chExt cx="7862022" cy="4277222"/>
                                  </a:xfrm>
                                </p:grpSpPr>
                                <p:grpSp>
                                  <p:nvGrpSpPr>
                                    <p:cNvPr id="599" name="Group 598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254848" y="1047535"/>
                                      <a:ext cx="7862022" cy="4277222"/>
                                      <a:chOff x="254848" y="1047535"/>
                                      <a:chExt cx="7862022" cy="4277222"/>
                                    </a:xfrm>
                                  </p:grpSpPr>
                                  <p:grpSp>
                                    <p:nvGrpSpPr>
                                      <p:cNvPr id="616" name="Group 615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254848" y="1047535"/>
                                        <a:ext cx="7862022" cy="2969857"/>
                                        <a:chOff x="254848" y="1047535"/>
                                        <a:chExt cx="7862022" cy="2969857"/>
                                      </a:xfrm>
                                    </p:grpSpPr>
                                    <p:grpSp>
                                      <p:nvGrpSpPr>
                                        <p:cNvPr id="630" name="Group 629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254848" y="1047535"/>
                                          <a:ext cx="7862022" cy="2969857"/>
                                          <a:chOff x="254848" y="1047535"/>
                                          <a:chExt cx="7862022" cy="2969857"/>
                                        </a:xfrm>
                                      </p:grpSpPr>
                                      <p:grpSp>
                                        <p:nvGrpSpPr>
                                          <p:cNvPr id="648" name="Group 647"/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254848" y="1942718"/>
                                            <a:ext cx="7862022" cy="2074674"/>
                                            <a:chOff x="254860" y="461471"/>
                                            <a:chExt cx="12373256" cy="3470478"/>
                                          </a:xfrm>
                                        </p:grpSpPr>
                                        <p:grpSp>
                                          <p:nvGrpSpPr>
                                            <p:cNvPr id="681" name="Group 680"/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254860" y="461471"/>
                                              <a:ext cx="12373256" cy="3470478"/>
                                              <a:chOff x="1445185" y="-116355"/>
                                              <a:chExt cx="12373256" cy="3470478"/>
                                            </a:xfrm>
                                          </p:grpSpPr>
                                          <p:cxnSp>
                                            <p:nvCxnSpPr>
                                              <p:cNvPr id="709" name="Straight Connector 708"/>
                                              <p:cNvCxnSpPr/>
                                              <p:nvPr/>
                                            </p:nvCxnSpPr>
                                            <p:spPr>
                                              <a:xfrm>
                                                <a:off x="1525376" y="-116355"/>
                                                <a:ext cx="12288292" cy="5360"/>
                                              </a:xfrm>
                                              <a:prstGeom prst="line">
                                                <a:avLst/>
                                              </a:prstGeom>
                                              <a:noFill/>
                                              <a:ln w="19050" cap="flat" cmpd="sng" algn="ctr">
                                                <a:solidFill>
                                                  <a:srgbClr val="FF0000"/>
                                                </a:solidFill>
                                                <a:prstDash val="solid"/>
                                                <a:miter lim="800000"/>
                                              </a:ln>
                                              <a:effectLst/>
                                            </p:spPr>
                                          </p:cxnSp>
                                          <p:grpSp>
                                            <p:nvGrpSpPr>
                                              <p:cNvPr id="710" name="Group 709"/>
                                              <p:cNvGrpSpPr/>
                                              <p:nvPr/>
                                            </p:nvGrpSpPr>
                                            <p:grpSpPr>
                                              <a:xfrm>
                                                <a:off x="1445185" y="1284404"/>
                                                <a:ext cx="189617" cy="382325"/>
                                                <a:chOff x="1186507" y="1303699"/>
                                                <a:chExt cx="334030" cy="721260"/>
                                              </a:xfrm>
                                            </p:grpSpPr>
                                            <p:cxnSp>
                                              <p:nvCxnSpPr>
                                                <p:cNvPr id="784" name="Straight Connector 783"/>
                                                <p:cNvCxnSpPr/>
                                                <p:nvPr/>
                                              </p:nvCxnSpPr>
                                              <p:spPr>
                                                <a:xfrm>
                                                  <a:off x="1327779" y="1303699"/>
                                                  <a:ext cx="192688" cy="72723"/>
                                                </a:xfrm>
                                                <a:prstGeom prst="line">
                                                  <a:avLst/>
                                                </a:prstGeom>
                                                <a:noFill/>
                                                <a:ln w="19050" cap="flat" cmpd="sng" algn="ctr">
                                                  <a:solidFill>
                                                    <a:sysClr val="window" lastClr="FFFFFF"/>
                                                  </a:solidFill>
                                                  <a:prstDash val="solid"/>
                                                  <a:miter lim="800000"/>
                                                </a:ln>
                                                <a:effectLst/>
                                              </p:spPr>
                                            </p:cxnSp>
                                            <p:cxnSp>
                                              <p:nvCxnSpPr>
                                                <p:cNvPr id="785" name="Straight Connector 784"/>
                                                <p:cNvCxnSpPr/>
                                                <p:nvPr/>
                                              </p:nvCxnSpPr>
                                              <p:spPr>
                                                <a:xfrm>
                                                  <a:off x="1186535" y="1988524"/>
                                                  <a:ext cx="189592" cy="36435"/>
                                                </a:xfrm>
                                                <a:prstGeom prst="line">
                                                  <a:avLst/>
                                                </a:prstGeom>
                                                <a:noFill/>
                                                <a:ln w="19050" cap="flat" cmpd="sng" algn="ctr">
                                                  <a:solidFill>
                                                    <a:sysClr val="window" lastClr="FFFFFF"/>
                                                  </a:solidFill>
                                                  <a:prstDash val="solid"/>
                                                  <a:miter lim="800000"/>
                                                </a:ln>
                                                <a:effectLst/>
                                              </p:spPr>
                                            </p:cxnSp>
                                            <p:cxnSp>
                                              <p:nvCxnSpPr>
                                                <p:cNvPr id="786" name="Straight Connector 785"/>
                                                <p:cNvCxnSpPr/>
                                                <p:nvPr/>
                                              </p:nvCxnSpPr>
                                              <p:spPr>
                                                <a:xfrm>
                                                  <a:off x="1186507" y="1753120"/>
                                                  <a:ext cx="333994" cy="87385"/>
                                                </a:xfrm>
                                                <a:prstGeom prst="line">
                                                  <a:avLst/>
                                                </a:prstGeom>
                                                <a:noFill/>
                                                <a:ln w="19050" cap="flat" cmpd="sng" algn="ctr">
                                                  <a:solidFill>
                                                    <a:sysClr val="window" lastClr="FFFFFF"/>
                                                  </a:solidFill>
                                                  <a:prstDash val="solid"/>
                                                  <a:miter lim="800000"/>
                                                </a:ln>
                                                <a:effectLst/>
                                              </p:spPr>
                                            </p:cxnSp>
                                            <p:cxnSp>
                                              <p:nvCxnSpPr>
                                                <p:cNvPr id="787" name="Straight Connector 786"/>
                                                <p:cNvCxnSpPr/>
                                                <p:nvPr/>
                                              </p:nvCxnSpPr>
                                              <p:spPr>
                                                <a:xfrm flipH="1">
                                                  <a:off x="1186535" y="1376527"/>
                                                  <a:ext cx="333969" cy="114277"/>
                                                </a:xfrm>
                                                <a:prstGeom prst="line">
                                                  <a:avLst/>
                                                </a:prstGeom>
                                                <a:noFill/>
                                                <a:ln w="19050" cap="flat" cmpd="sng" algn="ctr">
                                                  <a:solidFill>
                                                    <a:sysClr val="window" lastClr="FFFFFF"/>
                                                  </a:solidFill>
                                                  <a:prstDash val="solid"/>
                                                  <a:miter lim="800000"/>
                                                </a:ln>
                                                <a:effectLst/>
                                              </p:spPr>
                                            </p:cxnSp>
                                            <p:cxnSp>
                                              <p:nvCxnSpPr>
                                                <p:cNvPr id="788" name="Straight Connector 787"/>
                                                <p:cNvCxnSpPr/>
                                                <p:nvPr/>
                                              </p:nvCxnSpPr>
                                              <p:spPr>
                                                <a:xfrm>
                                                  <a:off x="1186535" y="1490690"/>
                                                  <a:ext cx="333167" cy="135916"/>
                                                </a:xfrm>
                                                <a:prstGeom prst="line">
                                                  <a:avLst/>
                                                </a:prstGeom>
                                                <a:noFill/>
                                                <a:ln w="19050" cap="flat" cmpd="sng" algn="ctr">
                                                  <a:solidFill>
                                                    <a:sysClr val="window" lastClr="FFFFFF"/>
                                                  </a:solidFill>
                                                  <a:prstDash val="solid"/>
                                                  <a:miter lim="800000"/>
                                                </a:ln>
                                                <a:effectLst/>
                                              </p:spPr>
                                            </p:cxnSp>
                                            <p:cxnSp>
                                              <p:nvCxnSpPr>
                                                <p:cNvPr id="789" name="Straight Connector 788"/>
                                                <p:cNvCxnSpPr/>
                                                <p:nvPr/>
                                              </p:nvCxnSpPr>
                                              <p:spPr>
                                                <a:xfrm flipH="1">
                                                  <a:off x="1186535" y="1626505"/>
                                                  <a:ext cx="334002" cy="126850"/>
                                                </a:xfrm>
                                                <a:prstGeom prst="line">
                                                  <a:avLst/>
                                                </a:prstGeom>
                                                <a:noFill/>
                                                <a:ln w="19050" cap="flat" cmpd="sng" algn="ctr">
                                                  <a:solidFill>
                                                    <a:sysClr val="window" lastClr="FFFFFF"/>
                                                  </a:solidFill>
                                                  <a:prstDash val="solid"/>
                                                  <a:miter lim="800000"/>
                                                </a:ln>
                                                <a:effectLst/>
                                              </p:spPr>
                                            </p:cxnSp>
                                            <p:cxnSp>
                                              <p:nvCxnSpPr>
                                                <p:cNvPr id="790" name="Straight Connector 789"/>
                                                <p:cNvCxnSpPr/>
                                                <p:nvPr/>
                                              </p:nvCxnSpPr>
                                              <p:spPr>
                                                <a:xfrm flipH="1">
                                                  <a:off x="1186576" y="1840645"/>
                                                  <a:ext cx="333961" cy="148099"/>
                                                </a:xfrm>
                                                <a:prstGeom prst="line">
                                                  <a:avLst/>
                                                </a:prstGeom>
                                                <a:noFill/>
                                                <a:ln w="19050" cap="flat" cmpd="sng" algn="ctr">
                                                  <a:solidFill>
                                                    <a:sysClr val="window" lastClr="FFFFFF"/>
                                                  </a:solidFill>
                                                  <a:prstDash val="solid"/>
                                                  <a:miter lim="800000"/>
                                                </a:ln>
                                                <a:effectLst/>
                                              </p:spPr>
                                            </p:cxnSp>
                                          </p:grpSp>
                                          <p:cxnSp>
                                            <p:nvCxnSpPr>
                                              <p:cNvPr id="711" name="Straight Connector 710"/>
                                              <p:cNvCxnSpPr/>
                                              <p:nvPr/>
                                            </p:nvCxnSpPr>
                                            <p:spPr>
                                              <a:xfrm flipH="1">
                                                <a:off x="1529859" y="-110998"/>
                                                <a:ext cx="358" cy="1395063"/>
                                              </a:xfrm>
                                              <a:prstGeom prst="line">
                                                <a:avLst/>
                                              </a:prstGeom>
                                              <a:noFill/>
                                              <a:ln w="19050" cap="flat" cmpd="sng" algn="ctr">
                                                <a:solidFill>
                                                  <a:sysClr val="window" lastClr="FFFFFF"/>
                                                </a:solidFill>
                                                <a:prstDash val="solid"/>
                                                <a:miter lim="800000"/>
                                              </a:ln>
                                              <a:effectLst/>
                                            </p:spPr>
                                          </p:cxnSp>
                                          <p:cxnSp>
                                            <p:nvCxnSpPr>
                                              <p:cNvPr id="712" name="Straight Connector 711"/>
                                              <p:cNvCxnSpPr>
                                                <a:endCxn id="780" idx="1"/>
                                              </p:cNvCxnSpPr>
                                              <p:nvPr/>
                                            </p:nvCxnSpPr>
                                            <p:spPr>
                                              <a:xfrm>
                                                <a:off x="1552784" y="1666304"/>
                                                <a:ext cx="1026" cy="472240"/>
                                              </a:xfrm>
                                              <a:prstGeom prst="line">
                                                <a:avLst/>
                                              </a:prstGeom>
                                              <a:noFill/>
                                              <a:ln w="19050" cap="flat" cmpd="sng" algn="ctr">
                                                <a:solidFill>
                                                  <a:sysClr val="window" lastClr="FFFFFF"/>
                                                </a:solidFill>
                                                <a:prstDash val="solid"/>
                                                <a:miter lim="800000"/>
                                              </a:ln>
                                              <a:effectLst/>
                                            </p:spPr>
                                          </p:cxnSp>
                                          <p:cxnSp>
                                            <p:nvCxnSpPr>
                                              <p:cNvPr id="713" name="Straight Connector 712"/>
                                              <p:cNvCxnSpPr>
                                                <a:stCxn id="780" idx="3"/>
                                              </p:cNvCxnSpPr>
                                              <p:nvPr/>
                                            </p:nvCxnSpPr>
                                            <p:spPr>
                                              <a:xfrm flipH="1">
                                                <a:off x="1552712" y="2538949"/>
                                                <a:ext cx="1062" cy="803341"/>
                                              </a:xfrm>
                                              <a:prstGeom prst="line">
                                                <a:avLst/>
                                              </a:prstGeom>
                                              <a:noFill/>
                                              <a:ln w="19050" cap="flat" cmpd="sng" algn="ctr">
                                                <a:solidFill>
                                                  <a:sysClr val="window" lastClr="FFFFFF"/>
                                                </a:solidFill>
                                                <a:prstDash val="solid"/>
                                                <a:miter lim="800000"/>
                                              </a:ln>
                                              <a:effectLst/>
                                            </p:spPr>
                                          </p:cxnSp>
                                          <p:grpSp>
                                            <p:nvGrpSpPr>
                                              <p:cNvPr id="714" name="Group 713"/>
                                              <p:cNvGrpSpPr/>
                                              <p:nvPr/>
                                            </p:nvGrpSpPr>
                                            <p:grpSpPr>
                                              <a:xfrm>
                                                <a:off x="1469388" y="2055578"/>
                                                <a:ext cx="576470" cy="566530"/>
                                                <a:chOff x="1321903" y="2057225"/>
                                                <a:chExt cx="576470" cy="566530"/>
                                              </a:xfrm>
                                            </p:grpSpPr>
                                            <p:sp>
                                              <p:nvSpPr>
                                                <p:cNvPr id="780" name="Oval 779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1321903" y="2057225"/>
                                                  <a:ext cx="576470" cy="566530"/>
                                                </a:xfrm>
                                                <a:prstGeom prst="ellipse">
                                                  <a:avLst/>
                                                </a:prstGeom>
                                                <a:noFill/>
                                                <a:ln w="19050" cap="flat" cmpd="sng" algn="ctr">
                                                  <a:solidFill>
                                                    <a:sysClr val="window" lastClr="FFFFFF"/>
                                                  </a:solidFill>
                                                  <a:prstDash val="solid"/>
                                                  <a:miter lim="800000"/>
                                                </a:ln>
                                                <a:effectLst/>
                                              </p:spPr>
                                              <p:txBody>
              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              <a:prstTxWarp prst="textNoShape">
                                                    <a:avLst/>
                                                  </a:prstTxWarp>
                                                  <a:noAutofit/>
                                                </a:bodyPr>
                                                <a:lstStyle/>
                                                <a:p>
                                                  <a:pPr marL="0" marR="0" lvl="0" indent="0" defTabSz="914400" eaLnBrk="1" fontAlgn="auto" latinLnBrk="0" hangingPunct="1">
                                                    <a:lnSpc>
                                                      <a:spcPct val="100000"/>
                                                    </a:lnSpc>
                                                    <a:spcBef>
                                                      <a:spcPts val="0"/>
                                                    </a:spcBef>
                                                    <a:spcAft>
                                                      <a:spcPts val="0"/>
                                                    </a:spcAft>
                                                    <a:buClrTx/>
                                                    <a:buSzTx/>
                                                    <a:buFontTx/>
                                                    <a:buNone/>
                                                    <a:tabLst/>
                                                    <a:defRPr/>
                                                  </a:pPr>
                                                  <a:endParaRPr kumimoji="0" lang="en-US" sz="1800" b="0" i="0" u="none" strike="noStrike" kern="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ysClr val="window" lastClr="FFFFFF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libri" panose="020F0502020204030204"/>
                                                    <a:ea typeface="+mn-ea"/>
                                                    <a:cs typeface="+mn-cs"/>
                                                  </a:endParaRPr>
                                                </a:p>
                                              </p:txBody>
                                            </p:sp>
                                            <p:cxnSp>
                                              <p:nvCxnSpPr>
                                                <p:cNvPr id="781" name="Straight Connector 780"/>
                                                <p:cNvCxnSpPr>
                                                  <a:stCxn id="780" idx="1"/>
                                                </p:cNvCxnSpPr>
                                                <p:nvPr/>
                                              </p:nvCxnSpPr>
                                              <p:spPr>
                                                <a:xfrm>
                                                  <a:off x="1406292" y="2140029"/>
                                                  <a:ext cx="413524" cy="224162"/>
                                                </a:xfrm>
                                                <a:prstGeom prst="line">
                                                  <a:avLst/>
                                                </a:prstGeom>
                                                <a:noFill/>
                                                <a:ln w="12700" cap="flat" cmpd="sng" algn="ctr">
                                                  <a:solidFill>
                                                    <a:sysClr val="window" lastClr="FFFFFF"/>
                                                  </a:solidFill>
                                                  <a:prstDash val="solid"/>
                                                  <a:miter lim="800000"/>
                                                </a:ln>
                                                <a:effectLst/>
                                              </p:spPr>
                                            </p:cxnSp>
                                            <p:cxnSp>
                                              <p:nvCxnSpPr>
                                                <p:cNvPr id="782" name="Straight Connector 781"/>
                                                <p:cNvCxnSpPr>
                                                  <a:stCxn id="780" idx="3"/>
                                                </p:cNvCxnSpPr>
                                                <p:nvPr/>
                                              </p:nvCxnSpPr>
                                              <p:spPr>
                                                <a:xfrm flipV="1">
                                                  <a:off x="1406292" y="2364191"/>
                                                  <a:ext cx="413480" cy="176405"/>
                                                </a:xfrm>
                                                <a:prstGeom prst="line">
                                                  <a:avLst/>
                                                </a:prstGeom>
                                                <a:noFill/>
                                                <a:ln w="12700" cap="flat" cmpd="sng" algn="ctr">
                                                  <a:solidFill>
                                                    <a:sysClr val="window" lastClr="FFFFFF"/>
                                                  </a:solidFill>
                                                  <a:prstDash val="solid"/>
                                                  <a:miter lim="800000"/>
                                                </a:ln>
                                                <a:effectLst/>
                                              </p:spPr>
                                            </p:cxnSp>
                                            <p:cxnSp>
                                              <p:nvCxnSpPr>
                                                <p:cNvPr id="783" name="Straight Connector 782"/>
                                                <p:cNvCxnSpPr/>
                                                <p:nvPr/>
                                              </p:nvCxnSpPr>
                                              <p:spPr>
                                                <a:xfrm>
                                                  <a:off x="1819901" y="2154353"/>
                                                  <a:ext cx="0" cy="389890"/>
                                                </a:xfrm>
                                                <a:prstGeom prst="line">
                                                  <a:avLst/>
                                                </a:prstGeom>
                                                <a:noFill/>
                                                <a:ln w="19050" cap="flat" cmpd="sng" algn="ctr">
                                                  <a:solidFill>
                                                    <a:sysClr val="window" lastClr="FFFFFF"/>
                                                  </a:solidFill>
                                                  <a:prstDash val="solid"/>
                                                  <a:miter lim="800000"/>
                                                </a:ln>
                                                <a:effectLst/>
                                              </p:spPr>
                                            </p:cxnSp>
                                          </p:grpSp>
                                          <p:cxnSp>
                                            <p:nvCxnSpPr>
                                              <p:cNvPr id="715" name="Straight Connector 714"/>
                                              <p:cNvCxnSpPr/>
                                              <p:nvPr/>
                                            </p:nvCxnSpPr>
                                            <p:spPr>
                                              <a:xfrm>
                                                <a:off x="1967113" y="2362824"/>
                                                <a:ext cx="870680" cy="12514"/>
                                              </a:xfrm>
                                              <a:prstGeom prst="line">
                                                <a:avLst/>
                                              </a:prstGeom>
                                              <a:noFill/>
                                              <a:ln w="19050" cap="flat" cmpd="sng" algn="ctr">
                                                <a:solidFill>
                                                  <a:sysClr val="window" lastClr="FFFFFF"/>
                                                </a:solidFill>
                                                <a:prstDash val="solid"/>
                                                <a:miter lim="800000"/>
                                              </a:ln>
                                              <a:effectLst/>
                                            </p:spPr>
                                          </p:cxnSp>
                                          <p:sp>
                                            <p:nvSpPr>
                                              <p:cNvPr id="716" name="Oval 715"/>
                                              <p:cNvSpPr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2617089" y="1635695"/>
                                                <a:ext cx="407068" cy="408059"/>
                                              </a:xfrm>
                                              <a:prstGeom prst="ellipse">
                                                <a:avLst/>
                                              </a:prstGeom>
                                              <a:noFill/>
                                              <a:ln w="19050" cap="flat" cmpd="sng" algn="ctr">
                                                <a:solidFill>
                                                  <a:sysClr val="window" lastClr="FFFFFF"/>
                                                </a:solidFill>
                                                <a:prstDash val="solid"/>
                                                <a:miter lim="800000"/>
                                              </a:ln>
                                              <a:effectLst/>
                                            </p:spPr>
                                            <p:txBody>
            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            <a:prstTxWarp prst="textNoShape">
                                                  <a:avLst/>
                                                </a:prstTxWarp>
                                                <a:noAutofit/>
                                              </a:bodyPr>
                                              <a:lstStyle/>
                                              <a:p>
                                                <a:pPr marL="0" marR="0" lvl="0" indent="0" defTabSz="914400" eaLnBrk="1" fontAlgn="auto" latinLnBrk="0" hangingPunct="1">
                                                  <a:lnSpc>
                                                    <a:spcPct val="100000"/>
                                                  </a:lnSpc>
                                                  <a:spcBef>
                                                    <a:spcPts val="0"/>
                                                  </a:spcBef>
                                                  <a:spcAft>
                                                    <a:spcPts val="0"/>
                                                  </a:spcAft>
                                                  <a:buClrTx/>
                                                  <a:buSzTx/>
                                                  <a:buFontTx/>
                                                  <a:buNone/>
                                                  <a:tabLst/>
                                                  <a:defRPr/>
                                                </a:pPr>
                                                <a:endParaRPr kumimoji="0" lang="en-US" sz="1800" b="0" i="0" u="none" strike="noStrike" kern="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ysClr val="window" lastClr="FFFFFF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libri" panose="020F0502020204030204"/>
                                                  <a:ea typeface="+mn-ea"/>
                                                  <a:cs typeface="+mn-cs"/>
                                                </a:endParaRPr>
                                              </a:p>
                                            </p:txBody>
                                          </p:sp>
                                          <p:grpSp>
                                            <p:nvGrpSpPr>
                                              <p:cNvPr id="717" name="Group 716"/>
                                              <p:cNvGrpSpPr/>
                                              <p:nvPr/>
                                            </p:nvGrpSpPr>
                                            <p:grpSpPr>
                                              <a:xfrm>
                                                <a:off x="2714354" y="817324"/>
                                                <a:ext cx="201724" cy="2524712"/>
                                                <a:chOff x="2714354" y="817324"/>
                                                <a:chExt cx="201724" cy="2524712"/>
                                              </a:xfrm>
                                            </p:grpSpPr>
                                            <p:cxnSp>
                                              <p:nvCxnSpPr>
                                                <p:cNvPr id="751" name="Straight Connector 750"/>
                                                <p:cNvCxnSpPr/>
                                                <p:nvPr/>
                                              </p:nvCxnSpPr>
                                              <p:spPr>
                                                <a:xfrm>
                                                  <a:off x="2786448" y="817324"/>
                                                  <a:ext cx="1" cy="290999"/>
                                                </a:xfrm>
                                                <a:prstGeom prst="line">
                                                  <a:avLst/>
                                                </a:prstGeom>
                                                <a:noFill/>
                                                <a:ln w="19050" cap="flat" cmpd="sng" algn="ctr">
                                                  <a:solidFill>
                                                    <a:sysClr val="window" lastClr="FFFFFF"/>
                                                  </a:solidFill>
                                                  <a:prstDash val="solid"/>
                                                  <a:miter lim="800000"/>
                                                </a:ln>
                                                <a:effectLst/>
                                              </p:spPr>
                                            </p:cxnSp>
                                            <p:grpSp>
                                              <p:nvGrpSpPr>
                                                <p:cNvPr id="752" name="Group 751"/>
                                                <p:cNvGrpSpPr/>
                                                <p:nvPr/>
                                              </p:nvGrpSpPr>
                                              <p:grpSpPr>
                                                <a:xfrm>
                                                  <a:off x="2714354" y="1101738"/>
                                                  <a:ext cx="201724" cy="2240298"/>
                                                  <a:chOff x="2714354" y="1101738"/>
                                                  <a:chExt cx="201724" cy="2240298"/>
                                                </a:xfrm>
                                              </p:grpSpPr>
                                              <p:grpSp>
                                                <p:nvGrpSpPr>
                                                  <p:cNvPr id="753" name="Group 752"/>
                                                  <p:cNvGrpSpPr/>
                                                  <p:nvPr/>
                                                </p:nvGrpSpPr>
                                                <p:grpSpPr>
                                                  <a:xfrm>
                                                    <a:off x="2727300" y="1739274"/>
                                                    <a:ext cx="188754" cy="211172"/>
                                                    <a:chOff x="0" y="0"/>
                                                    <a:chExt cx="334030" cy="721260"/>
                                                  </a:xfrm>
                                                </p:grpSpPr>
                                                <p:cxnSp>
                                                  <p:nvCxnSpPr>
                                                    <p:cNvPr id="773" name="Straight Connector 772"/>
                                                    <p:cNvCxnSpPr/>
                                                    <p:nvPr/>
                                                  </p:nvCxnSpPr>
                                                  <p:spPr>
                                                    <a:xfrm>
                                                      <a:off x="141272" y="0"/>
                                                      <a:ext cx="192687" cy="72723"/>
                                                    </a:xfrm>
                                                    <a:prstGeom prst="line">
                                                      <a:avLst/>
                                                    </a:prstGeom>
                                                    <a:noFill/>
                                                    <a:ln w="19050" cap="flat" cmpd="sng" algn="ctr">
                                                      <a:solidFill>
                                                        <a:sysClr val="window" lastClr="FFFFFF"/>
                                                      </a:solidFill>
                                                      <a:prstDash val="solid"/>
                                                      <a:miter lim="800000"/>
                                                    </a:ln>
                                                    <a:effectLst/>
                                                  </p:spPr>
                                                </p:cxnSp>
                                                <p:cxnSp>
                                                  <p:nvCxnSpPr>
                                                    <p:cNvPr id="774" name="Straight Connector 773"/>
                                                    <p:cNvCxnSpPr/>
                                                    <p:nvPr/>
                                                  </p:nvCxnSpPr>
                                                  <p:spPr>
                                                    <a:xfrm>
                                                      <a:off x="28" y="684826"/>
                                                      <a:ext cx="189593" cy="36434"/>
                                                    </a:xfrm>
                                                    <a:prstGeom prst="line">
                                                      <a:avLst/>
                                                    </a:prstGeom>
                                                    <a:noFill/>
                                                    <a:ln w="19050" cap="flat" cmpd="sng" algn="ctr">
                                                      <a:solidFill>
                                                        <a:sysClr val="window" lastClr="FFFFFF"/>
                                                      </a:solidFill>
                                                      <a:prstDash val="solid"/>
                                                      <a:miter lim="800000"/>
                                                    </a:ln>
                                                    <a:effectLst/>
                                                  </p:spPr>
                                                </p:cxnSp>
                                                <p:cxnSp>
                                                  <p:nvCxnSpPr>
                                                    <p:cNvPr id="775" name="Straight Connector 774"/>
                                                    <p:cNvCxnSpPr/>
                                                    <p:nvPr/>
                                                  </p:nvCxnSpPr>
                                                  <p:spPr>
                                                    <a:xfrm>
                                                      <a:off x="0" y="449421"/>
                                                      <a:ext cx="333995" cy="87385"/>
                                                    </a:xfrm>
                                                    <a:prstGeom prst="line">
                                                      <a:avLst/>
                                                    </a:prstGeom>
                                                    <a:noFill/>
                                                    <a:ln w="19050" cap="flat" cmpd="sng" algn="ctr">
                                                      <a:solidFill>
                                                        <a:sysClr val="window" lastClr="FFFFFF"/>
                                                      </a:solidFill>
                                                      <a:prstDash val="solid"/>
                                                      <a:miter lim="800000"/>
                                                    </a:ln>
                                                    <a:effectLst/>
                                                  </p:spPr>
                                                </p:cxnSp>
                                                <p:cxnSp>
                                                  <p:nvCxnSpPr>
                                                    <p:cNvPr id="776" name="Straight Connector 775"/>
                                                    <p:cNvCxnSpPr/>
                                                    <p:nvPr/>
                                                  </p:nvCxnSpPr>
                                                  <p:spPr>
                                                    <a:xfrm flipH="1">
                                                      <a:off x="28" y="72829"/>
                                                      <a:ext cx="333968" cy="114278"/>
                                                    </a:xfrm>
                                                    <a:prstGeom prst="line">
                                                      <a:avLst/>
                                                    </a:prstGeom>
                                                    <a:noFill/>
                                                    <a:ln w="19050" cap="flat" cmpd="sng" algn="ctr">
                                                      <a:solidFill>
                                                        <a:sysClr val="window" lastClr="FFFFFF"/>
                                                      </a:solidFill>
                                                      <a:prstDash val="solid"/>
                                                      <a:miter lim="800000"/>
                                                    </a:ln>
                                                    <a:effectLst/>
                                                  </p:spPr>
                                                </p:cxnSp>
                                                <p:cxnSp>
                                                  <p:nvCxnSpPr>
                                                    <p:cNvPr id="777" name="Straight Connector 776"/>
                                                    <p:cNvCxnSpPr/>
                                                    <p:nvPr/>
                                                  </p:nvCxnSpPr>
                                                  <p:spPr>
                                                    <a:xfrm>
                                                      <a:off x="28" y="186991"/>
                                                      <a:ext cx="333167" cy="135916"/>
                                                    </a:xfrm>
                                                    <a:prstGeom prst="line">
                                                      <a:avLst/>
                                                    </a:prstGeom>
                                                    <a:noFill/>
                                                    <a:ln w="19050" cap="flat" cmpd="sng" algn="ctr">
                                                      <a:solidFill>
                                                        <a:sysClr val="window" lastClr="FFFFFF"/>
                                                      </a:solidFill>
                                                      <a:prstDash val="solid"/>
                                                      <a:miter lim="800000"/>
                                                    </a:ln>
                                                    <a:effectLst/>
                                                  </p:spPr>
                                                </p:cxnSp>
                                                <p:cxnSp>
                                                  <p:nvCxnSpPr>
                                                    <p:cNvPr id="778" name="Straight Connector 777"/>
                                                    <p:cNvCxnSpPr/>
                                                    <p:nvPr/>
                                                  </p:nvCxnSpPr>
                                                  <p:spPr>
                                                    <a:xfrm flipH="1">
                                                      <a:off x="28" y="322805"/>
                                                      <a:ext cx="334002" cy="126850"/>
                                                    </a:xfrm>
                                                    <a:prstGeom prst="line">
                                                      <a:avLst/>
                                                    </a:prstGeom>
                                                    <a:noFill/>
                                                    <a:ln w="19050" cap="flat" cmpd="sng" algn="ctr">
                                                      <a:solidFill>
                                                        <a:sysClr val="window" lastClr="FFFFFF"/>
                                                      </a:solidFill>
                                                      <a:prstDash val="solid"/>
                                                      <a:miter lim="800000"/>
                                                    </a:ln>
                                                    <a:effectLst/>
                                                  </p:spPr>
                                                </p:cxnSp>
                                                <p:cxnSp>
                                                  <p:nvCxnSpPr>
                                                    <p:cNvPr id="779" name="Straight Connector 778"/>
                                                    <p:cNvCxnSpPr/>
                                                    <p:nvPr/>
                                                  </p:nvCxnSpPr>
                                                  <p:spPr>
                                                    <a:xfrm flipH="1">
                                                      <a:off x="69" y="536946"/>
                                                      <a:ext cx="333961" cy="148099"/>
                                                    </a:xfrm>
                                                    <a:prstGeom prst="line">
                                                      <a:avLst/>
                                                    </a:prstGeom>
                                                    <a:noFill/>
                                                    <a:ln w="19050" cap="flat" cmpd="sng" algn="ctr">
                                                      <a:solidFill>
                                                        <a:sysClr val="window" lastClr="FFFFFF"/>
                                                      </a:solidFill>
                                                      <a:prstDash val="solid"/>
                                                      <a:miter lim="800000"/>
                                                    </a:ln>
                                                    <a:effectLst/>
                                                  </p:spPr>
                                                </p:cxnSp>
                                              </p:grpSp>
                                              <p:grpSp>
                                                <p:nvGrpSpPr>
                                                  <p:cNvPr id="754" name="Group 753"/>
                                                  <p:cNvGrpSpPr/>
                                                  <p:nvPr/>
                                                </p:nvGrpSpPr>
                                                <p:grpSpPr>
                                                  <a:xfrm>
                                                    <a:off x="2727483" y="2622042"/>
                                                    <a:ext cx="188595" cy="210815"/>
                                                    <a:chOff x="0" y="0"/>
                                                    <a:chExt cx="334030" cy="721260"/>
                                                  </a:xfrm>
                                                </p:grpSpPr>
                                                <p:cxnSp>
                                                  <p:nvCxnSpPr>
                                                    <p:cNvPr id="766" name="Straight Connector 765"/>
                                                    <p:cNvCxnSpPr/>
                                                    <p:nvPr/>
                                                  </p:nvCxnSpPr>
                                                  <p:spPr>
                                                    <a:xfrm>
                                                      <a:off x="141272" y="0"/>
                                                      <a:ext cx="192687" cy="72723"/>
                                                    </a:xfrm>
                                                    <a:prstGeom prst="line">
                                                      <a:avLst/>
                                                    </a:prstGeom>
                                                    <a:noFill/>
                                                    <a:ln w="19050" cap="flat" cmpd="sng" algn="ctr">
                                                      <a:solidFill>
                                                        <a:sysClr val="window" lastClr="FFFFFF"/>
                                                      </a:solidFill>
                                                      <a:prstDash val="solid"/>
                                                      <a:miter lim="800000"/>
                                                    </a:ln>
                                                    <a:effectLst/>
                                                  </p:spPr>
                                                </p:cxnSp>
                                                <p:cxnSp>
                                                  <p:nvCxnSpPr>
                                                    <p:cNvPr id="767" name="Straight Connector 766"/>
                                                    <p:cNvCxnSpPr/>
                                                    <p:nvPr/>
                                                  </p:nvCxnSpPr>
                                                  <p:spPr>
                                                    <a:xfrm>
                                                      <a:off x="28" y="684827"/>
                                                      <a:ext cx="189593" cy="36433"/>
                                                    </a:xfrm>
                                                    <a:prstGeom prst="line">
                                                      <a:avLst/>
                                                    </a:prstGeom>
                                                    <a:noFill/>
                                                    <a:ln w="19050" cap="flat" cmpd="sng" algn="ctr">
                                                      <a:solidFill>
                                                        <a:sysClr val="window" lastClr="FFFFFF"/>
                                                      </a:solidFill>
                                                      <a:prstDash val="solid"/>
                                                      <a:miter lim="800000"/>
                                                    </a:ln>
                                                    <a:effectLst/>
                                                  </p:spPr>
                                                </p:cxnSp>
                                                <p:cxnSp>
                                                  <p:nvCxnSpPr>
                                                    <p:cNvPr id="768" name="Straight Connector 767"/>
                                                    <p:cNvCxnSpPr/>
                                                    <p:nvPr/>
                                                  </p:nvCxnSpPr>
                                                  <p:spPr>
                                                    <a:xfrm>
                                                      <a:off x="0" y="449421"/>
                                                      <a:ext cx="333995" cy="87387"/>
                                                    </a:xfrm>
                                                    <a:prstGeom prst="line">
                                                      <a:avLst/>
                                                    </a:prstGeom>
                                                    <a:noFill/>
                                                    <a:ln w="19050" cap="flat" cmpd="sng" algn="ctr">
                                                      <a:solidFill>
                                                        <a:sysClr val="window" lastClr="FFFFFF"/>
                                                      </a:solidFill>
                                                      <a:prstDash val="solid"/>
                                                      <a:miter lim="800000"/>
                                                    </a:ln>
                                                    <a:effectLst/>
                                                  </p:spPr>
                                                </p:cxnSp>
                                                <p:cxnSp>
                                                  <p:nvCxnSpPr>
                                                    <p:cNvPr id="769" name="Straight Connector 768"/>
                                                    <p:cNvCxnSpPr/>
                                                    <p:nvPr/>
                                                  </p:nvCxnSpPr>
                                                  <p:spPr>
                                                    <a:xfrm flipH="1">
                                                      <a:off x="28" y="72829"/>
                                                      <a:ext cx="333968" cy="114278"/>
                                                    </a:xfrm>
                                                    <a:prstGeom prst="line">
                                                      <a:avLst/>
                                                    </a:prstGeom>
                                                    <a:noFill/>
                                                    <a:ln w="19050" cap="flat" cmpd="sng" algn="ctr">
                                                      <a:solidFill>
                                                        <a:sysClr val="window" lastClr="FFFFFF"/>
                                                      </a:solidFill>
                                                      <a:prstDash val="solid"/>
                                                      <a:miter lim="800000"/>
                                                    </a:ln>
                                                    <a:effectLst/>
                                                  </p:spPr>
                                                </p:cxnSp>
                                                <p:cxnSp>
                                                  <p:nvCxnSpPr>
                                                    <p:cNvPr id="770" name="Straight Connector 769"/>
                                                    <p:cNvCxnSpPr/>
                                                    <p:nvPr/>
                                                  </p:nvCxnSpPr>
                                                  <p:spPr>
                                                    <a:xfrm>
                                                      <a:off x="28" y="186991"/>
                                                      <a:ext cx="333167" cy="135914"/>
                                                    </a:xfrm>
                                                    <a:prstGeom prst="line">
                                                      <a:avLst/>
                                                    </a:prstGeom>
                                                    <a:noFill/>
                                                    <a:ln w="19050" cap="flat" cmpd="sng" algn="ctr">
                                                      <a:solidFill>
                                                        <a:sysClr val="window" lastClr="FFFFFF"/>
                                                      </a:solidFill>
                                                      <a:prstDash val="solid"/>
                                                      <a:miter lim="800000"/>
                                                    </a:ln>
                                                    <a:effectLst/>
                                                  </p:spPr>
                                                </p:cxnSp>
                                                <p:cxnSp>
                                                  <p:nvCxnSpPr>
                                                    <p:cNvPr id="771" name="Straight Connector 770"/>
                                                    <p:cNvCxnSpPr/>
                                                    <p:nvPr/>
                                                  </p:nvCxnSpPr>
                                                  <p:spPr>
                                                    <a:xfrm flipH="1">
                                                      <a:off x="28" y="322806"/>
                                                      <a:ext cx="334002" cy="126851"/>
                                                    </a:xfrm>
                                                    <a:prstGeom prst="line">
                                                      <a:avLst/>
                                                    </a:prstGeom>
                                                    <a:noFill/>
                                                    <a:ln w="19050" cap="flat" cmpd="sng" algn="ctr">
                                                      <a:solidFill>
                                                        <a:sysClr val="window" lastClr="FFFFFF"/>
                                                      </a:solidFill>
                                                      <a:prstDash val="solid"/>
                                                      <a:miter lim="800000"/>
                                                    </a:ln>
                                                    <a:effectLst/>
                                                  </p:spPr>
                                                </p:cxnSp>
                                                <p:cxnSp>
                                                  <p:nvCxnSpPr>
                                                    <p:cNvPr id="772" name="Straight Connector 771"/>
                                                    <p:cNvCxnSpPr/>
                                                    <p:nvPr/>
                                                  </p:nvCxnSpPr>
                                                  <p:spPr>
                                                    <a:xfrm flipH="1">
                                                      <a:off x="69" y="536945"/>
                                                      <a:ext cx="333961" cy="148098"/>
                                                    </a:xfrm>
                                                    <a:prstGeom prst="line">
                                                      <a:avLst/>
                                                    </a:prstGeom>
                                                    <a:noFill/>
                                                    <a:ln w="19050" cap="flat" cmpd="sng" algn="ctr">
                                                      <a:solidFill>
                                                        <a:sysClr val="window" lastClr="FFFFFF"/>
                                                      </a:solidFill>
                                                      <a:prstDash val="solid"/>
                                                      <a:miter lim="800000"/>
                                                    </a:ln>
                                                    <a:effectLst/>
                                                  </p:spPr>
                                                </p:cxnSp>
                                              </p:grpSp>
                                              <p:grpSp>
                                                <p:nvGrpSpPr>
                                                  <p:cNvPr id="755" name="Group 754"/>
                                                  <p:cNvGrpSpPr/>
                                                  <p:nvPr/>
                                                </p:nvGrpSpPr>
                                                <p:grpSpPr>
                                                  <a:xfrm>
                                                    <a:off x="2714354" y="1101738"/>
                                                    <a:ext cx="188595" cy="210815"/>
                                                    <a:chOff x="0" y="0"/>
                                                    <a:chExt cx="334030" cy="721260"/>
                                                  </a:xfrm>
                                                </p:grpSpPr>
                                                <p:cxnSp>
                                                  <p:nvCxnSpPr>
                                                    <p:cNvPr id="759" name="Straight Connector 758"/>
                                                    <p:cNvCxnSpPr/>
                                                    <p:nvPr/>
                                                  </p:nvCxnSpPr>
                                                  <p:spPr>
                                                    <a:xfrm>
                                                      <a:off x="141272" y="0"/>
                                                      <a:ext cx="192687" cy="72723"/>
                                                    </a:xfrm>
                                                    <a:prstGeom prst="line">
                                                      <a:avLst/>
                                                    </a:prstGeom>
                                                    <a:noFill/>
                                                    <a:ln w="19050" cap="flat" cmpd="sng" algn="ctr">
                                                      <a:solidFill>
                                                        <a:sysClr val="window" lastClr="FFFFFF"/>
                                                      </a:solidFill>
                                                      <a:prstDash val="solid"/>
                                                      <a:miter lim="800000"/>
                                                    </a:ln>
                                                    <a:effectLst/>
                                                  </p:spPr>
                                                </p:cxnSp>
                                                <p:cxnSp>
                                                  <p:nvCxnSpPr>
                                                    <p:cNvPr id="760" name="Straight Connector 759"/>
                                                    <p:cNvCxnSpPr/>
                                                    <p:nvPr/>
                                                  </p:nvCxnSpPr>
                                                  <p:spPr>
                                                    <a:xfrm>
                                                      <a:off x="28" y="684827"/>
                                                      <a:ext cx="189593" cy="36433"/>
                                                    </a:xfrm>
                                                    <a:prstGeom prst="line">
                                                      <a:avLst/>
                                                    </a:prstGeom>
                                                    <a:noFill/>
                                                    <a:ln w="19050" cap="flat" cmpd="sng" algn="ctr">
                                                      <a:solidFill>
                                                        <a:sysClr val="window" lastClr="FFFFFF"/>
                                                      </a:solidFill>
                                                      <a:prstDash val="solid"/>
                                                      <a:miter lim="800000"/>
                                                    </a:ln>
                                                    <a:effectLst/>
                                                  </p:spPr>
                                                </p:cxnSp>
                                                <p:cxnSp>
                                                  <p:nvCxnSpPr>
                                                    <p:cNvPr id="761" name="Straight Connector 760"/>
                                                    <p:cNvCxnSpPr/>
                                                    <p:nvPr/>
                                                  </p:nvCxnSpPr>
                                                  <p:spPr>
                                                    <a:xfrm>
                                                      <a:off x="0" y="449421"/>
                                                      <a:ext cx="333995" cy="87387"/>
                                                    </a:xfrm>
                                                    <a:prstGeom prst="line">
                                                      <a:avLst/>
                                                    </a:prstGeom>
                                                    <a:noFill/>
                                                    <a:ln w="19050" cap="flat" cmpd="sng" algn="ctr">
                                                      <a:solidFill>
                                                        <a:sysClr val="window" lastClr="FFFFFF"/>
                                                      </a:solidFill>
                                                      <a:prstDash val="solid"/>
                                                      <a:miter lim="800000"/>
                                                    </a:ln>
                                                    <a:effectLst/>
                                                  </p:spPr>
                                                </p:cxnSp>
                                                <p:cxnSp>
                                                  <p:nvCxnSpPr>
                                                    <p:cNvPr id="762" name="Straight Connector 761"/>
                                                    <p:cNvCxnSpPr/>
                                                    <p:nvPr/>
                                                  </p:nvCxnSpPr>
                                                  <p:spPr>
                                                    <a:xfrm flipH="1">
                                                      <a:off x="28" y="72829"/>
                                                      <a:ext cx="333968" cy="114278"/>
                                                    </a:xfrm>
                                                    <a:prstGeom prst="line">
                                                      <a:avLst/>
                                                    </a:prstGeom>
                                                    <a:noFill/>
                                                    <a:ln w="19050" cap="flat" cmpd="sng" algn="ctr">
                                                      <a:solidFill>
                                                        <a:sysClr val="window" lastClr="FFFFFF"/>
                                                      </a:solidFill>
                                                      <a:prstDash val="solid"/>
                                                      <a:miter lim="800000"/>
                                                    </a:ln>
                                                    <a:effectLst/>
                                                  </p:spPr>
                                                </p:cxnSp>
                                                <p:cxnSp>
                                                  <p:nvCxnSpPr>
                                                    <p:cNvPr id="763" name="Straight Connector 762"/>
                                                    <p:cNvCxnSpPr/>
                                                    <p:nvPr/>
                                                  </p:nvCxnSpPr>
                                                  <p:spPr>
                                                    <a:xfrm>
                                                      <a:off x="28" y="186991"/>
                                                      <a:ext cx="333167" cy="135914"/>
                                                    </a:xfrm>
                                                    <a:prstGeom prst="line">
                                                      <a:avLst/>
                                                    </a:prstGeom>
                                                    <a:noFill/>
                                                    <a:ln w="19050" cap="flat" cmpd="sng" algn="ctr">
                                                      <a:solidFill>
                                                        <a:sysClr val="window" lastClr="FFFFFF"/>
                                                      </a:solidFill>
                                                      <a:prstDash val="solid"/>
                                                      <a:miter lim="800000"/>
                                                    </a:ln>
                                                    <a:effectLst/>
                                                  </p:spPr>
                                                </p:cxnSp>
                                                <p:cxnSp>
                                                  <p:nvCxnSpPr>
                                                    <p:cNvPr id="764" name="Straight Connector 763"/>
                                                    <p:cNvCxnSpPr/>
                                                    <p:nvPr/>
                                                  </p:nvCxnSpPr>
                                                  <p:spPr>
                                                    <a:xfrm flipH="1">
                                                      <a:off x="28" y="322806"/>
                                                      <a:ext cx="334002" cy="126851"/>
                                                    </a:xfrm>
                                                    <a:prstGeom prst="line">
                                                      <a:avLst/>
                                                    </a:prstGeom>
                                                    <a:noFill/>
                                                    <a:ln w="19050" cap="flat" cmpd="sng" algn="ctr">
                                                      <a:solidFill>
                                                        <a:sysClr val="window" lastClr="FFFFFF"/>
                                                      </a:solidFill>
                                                      <a:prstDash val="solid"/>
                                                      <a:miter lim="800000"/>
                                                    </a:ln>
                                                    <a:effectLst/>
                                                  </p:spPr>
                                                </p:cxnSp>
                                                <p:cxnSp>
                                                  <p:nvCxnSpPr>
                                                    <p:cNvPr id="765" name="Straight Connector 764"/>
                                                    <p:cNvCxnSpPr/>
                                                    <p:nvPr/>
                                                  </p:nvCxnSpPr>
                                                  <p:spPr>
                                                    <a:xfrm flipH="1">
                                                      <a:off x="69" y="536945"/>
                                                      <a:ext cx="333961" cy="148098"/>
                                                    </a:xfrm>
                                                    <a:prstGeom prst="line">
                                                      <a:avLst/>
                                                    </a:prstGeom>
                                                    <a:noFill/>
                                                    <a:ln w="19050" cap="flat" cmpd="sng" algn="ctr">
                                                      <a:solidFill>
                                                        <a:sysClr val="window" lastClr="FFFFFF"/>
                                                      </a:solidFill>
                                                      <a:prstDash val="solid"/>
                                                      <a:miter lim="800000"/>
                                                    </a:ln>
                                                    <a:effectLst/>
                                                  </p:spPr>
                                                </p:cxnSp>
                                              </p:grpSp>
                                              <p:cxnSp>
                                                <p:nvCxnSpPr>
                                                  <p:cNvPr id="756" name="Straight Connector 755"/>
                                                  <p:cNvCxnSpPr/>
                                                  <p:nvPr/>
                                                </p:nvCxnSpPr>
                                                <p:spPr>
                                                  <a:xfrm flipH="1">
                                                    <a:off x="2821348" y="1304470"/>
                                                    <a:ext cx="1280" cy="434672"/>
                                                  </a:xfrm>
                                                  <a:prstGeom prst="line">
                                                    <a:avLst/>
                                                  </a:prstGeom>
                                                  <a:noFill/>
                                                  <a:ln w="19050" cap="flat" cmpd="sng" algn="ctr">
                                                    <a:solidFill>
                                                      <a:sysClr val="window" lastClr="FFFFFF"/>
                                                    </a:solidFill>
                                                    <a:prstDash val="solid"/>
                                                    <a:miter lim="800000"/>
                                                  </a:ln>
                                                  <a:effectLst/>
                                                </p:spPr>
                                              </p:cxnSp>
                                              <p:cxnSp>
                                                <p:nvCxnSpPr>
                                                  <p:cNvPr id="757" name="Straight Connector 756"/>
                                                  <p:cNvCxnSpPr/>
                                                  <p:nvPr/>
                                                </p:nvCxnSpPr>
                                                <p:spPr>
                                                  <a:xfrm flipH="1">
                                                    <a:off x="2821282" y="1960779"/>
                                                    <a:ext cx="2488" cy="661130"/>
                                                  </a:xfrm>
                                                  <a:prstGeom prst="line">
                                                    <a:avLst/>
                                                  </a:prstGeom>
                                                  <a:noFill/>
                                                  <a:ln w="19050" cap="flat" cmpd="sng" algn="ctr">
                                                    <a:solidFill>
                                                      <a:sysClr val="window" lastClr="FFFFFF"/>
                                                    </a:solidFill>
                                                    <a:prstDash val="solid"/>
                                                    <a:miter lim="800000"/>
                                                  </a:ln>
                                                  <a:effectLst/>
                                                </p:spPr>
                                              </p:cxnSp>
                                              <p:cxnSp>
                                                <p:nvCxnSpPr>
                                                  <p:cNvPr id="758" name="Straight Connector 757"/>
                                                  <p:cNvCxnSpPr/>
                                                  <p:nvPr/>
                                                </p:nvCxnSpPr>
                                                <p:spPr>
                                                  <a:xfrm>
                                                    <a:off x="2826854" y="2832614"/>
                                                    <a:ext cx="0" cy="509422"/>
                                                  </a:xfrm>
                                                  <a:prstGeom prst="line">
                                                    <a:avLst/>
                                                  </a:prstGeom>
                                                  <a:noFill/>
                                                  <a:ln w="19050" cap="flat" cmpd="sng" algn="ctr">
                                                    <a:solidFill>
                                                      <a:sysClr val="window" lastClr="FFFFFF"/>
                                                    </a:solidFill>
                                                    <a:prstDash val="solid"/>
                                                    <a:miter lim="800000"/>
                                                  </a:ln>
                                                  <a:effectLst/>
                                                </p:spPr>
                                              </p:cxnSp>
                                            </p:grpSp>
                                          </p:grpSp>
                                          <p:grpSp>
                                            <p:nvGrpSpPr>
                                              <p:cNvPr id="718" name="Group 717"/>
                                              <p:cNvGrpSpPr/>
                                              <p:nvPr/>
                                            </p:nvGrpSpPr>
                                            <p:grpSpPr>
                                              <a:xfrm>
                                                <a:off x="3453552" y="806313"/>
                                                <a:ext cx="201724" cy="2535468"/>
                                                <a:chOff x="0" y="364237"/>
                                                <a:chExt cx="201724" cy="2535914"/>
                                              </a:xfrm>
                                            </p:grpSpPr>
                                            <p:cxnSp>
                                              <p:nvCxnSpPr>
                                                <p:cNvPr id="722" name="Straight Connector 721"/>
                                                <p:cNvCxnSpPr/>
                                                <p:nvPr/>
                                              </p:nvCxnSpPr>
                                              <p:spPr>
                                                <a:xfrm>
                                                  <a:off x="72076" y="364237"/>
                                                  <a:ext cx="1" cy="301892"/>
                                                </a:xfrm>
                                                <a:prstGeom prst="line">
                                                  <a:avLst/>
                                                </a:prstGeom>
                                                <a:noFill/>
                                                <a:ln w="19050" cap="flat" cmpd="sng" algn="ctr">
                                                  <a:solidFill>
                                                    <a:sysClr val="window" lastClr="FFFFFF"/>
                                                  </a:solidFill>
                                                  <a:prstDash val="solid"/>
                                                  <a:miter lim="800000"/>
                                                </a:ln>
                                                <a:effectLst/>
                                              </p:spPr>
                                            </p:cxnSp>
                                            <p:grpSp>
                                              <p:nvGrpSpPr>
                                                <p:cNvPr id="723" name="Group 722"/>
                                                <p:cNvGrpSpPr/>
                                                <p:nvPr/>
                                              </p:nvGrpSpPr>
                                              <p:grpSpPr>
                                                <a:xfrm>
                                                  <a:off x="0" y="659547"/>
                                                  <a:ext cx="201724" cy="2240604"/>
                                                  <a:chOff x="0" y="659547"/>
                                                  <a:chExt cx="201724" cy="2240604"/>
                                                </a:xfrm>
                                              </p:grpSpPr>
                                              <p:grpSp>
                                                <p:nvGrpSpPr>
                                                  <p:cNvPr id="724" name="Group 723"/>
                                                  <p:cNvGrpSpPr/>
                                                  <p:nvPr/>
                                                </p:nvGrpSpPr>
                                                <p:grpSpPr>
                                                  <a:xfrm>
                                                    <a:off x="12946" y="1297078"/>
                                                    <a:ext cx="188754" cy="211175"/>
                                                    <a:chOff x="12946" y="1297080"/>
                                                    <a:chExt cx="334030" cy="721260"/>
                                                  </a:xfrm>
                                                </p:grpSpPr>
                                                <p:cxnSp>
                                                  <p:nvCxnSpPr>
                                                    <p:cNvPr id="744" name="Straight Connector 743"/>
                                                    <p:cNvCxnSpPr/>
                                                    <p:nvPr/>
                                                  </p:nvCxnSpPr>
                                                  <p:spPr>
                                                    <a:xfrm>
                                                      <a:off x="154218" y="1297080"/>
                                                      <a:ext cx="192687" cy="72722"/>
                                                    </a:xfrm>
                                                    <a:prstGeom prst="line">
                                                      <a:avLst/>
                                                    </a:prstGeom>
                                                    <a:noFill/>
                                                    <a:ln w="19050" cap="flat" cmpd="sng" algn="ctr">
                                                      <a:solidFill>
                                                        <a:sysClr val="window" lastClr="FFFFFF"/>
                                                      </a:solidFill>
                                                      <a:prstDash val="solid"/>
                                                      <a:miter lim="800000"/>
                                                    </a:ln>
                                                    <a:effectLst/>
                                                  </p:spPr>
                                                </p:cxnSp>
                                                <p:cxnSp>
                                                  <p:nvCxnSpPr>
                                                    <p:cNvPr id="745" name="Straight Connector 744"/>
                                                    <p:cNvCxnSpPr/>
                                                    <p:nvPr/>
                                                  </p:nvCxnSpPr>
                                                  <p:spPr>
                                                    <a:xfrm>
                                                      <a:off x="12974" y="1981907"/>
                                                      <a:ext cx="189592" cy="36433"/>
                                                    </a:xfrm>
                                                    <a:prstGeom prst="line">
                                                      <a:avLst/>
                                                    </a:prstGeom>
                                                    <a:noFill/>
                                                    <a:ln w="19050" cap="flat" cmpd="sng" algn="ctr">
                                                      <a:solidFill>
                                                        <a:sysClr val="window" lastClr="FFFFFF"/>
                                                      </a:solidFill>
                                                      <a:prstDash val="solid"/>
                                                      <a:miter lim="800000"/>
                                                    </a:ln>
                                                    <a:effectLst/>
                                                  </p:spPr>
                                                </p:cxnSp>
                                                <p:cxnSp>
                                                  <p:nvCxnSpPr>
                                                    <p:cNvPr id="746" name="Straight Connector 745"/>
                                                    <p:cNvCxnSpPr/>
                                                    <p:nvPr/>
                                                  </p:nvCxnSpPr>
                                                  <p:spPr>
                                                    <a:xfrm>
                                                      <a:off x="12946" y="1746500"/>
                                                      <a:ext cx="333995" cy="87384"/>
                                                    </a:xfrm>
                                                    <a:prstGeom prst="line">
                                                      <a:avLst/>
                                                    </a:prstGeom>
                                                    <a:noFill/>
                                                    <a:ln w="19050" cap="flat" cmpd="sng" algn="ctr">
                                                      <a:solidFill>
                                                        <a:sysClr val="window" lastClr="FFFFFF"/>
                                                      </a:solidFill>
                                                      <a:prstDash val="solid"/>
                                                      <a:miter lim="800000"/>
                                                    </a:ln>
                                                    <a:effectLst/>
                                                  </p:spPr>
                                                </p:cxnSp>
                                                <p:cxnSp>
                                                  <p:nvCxnSpPr>
                                                    <p:cNvPr id="747" name="Straight Connector 746"/>
                                                    <p:cNvCxnSpPr/>
                                                    <p:nvPr/>
                                                  </p:nvCxnSpPr>
                                                  <p:spPr>
                                                    <a:xfrm flipH="1">
                                                      <a:off x="12974" y="1369908"/>
                                                      <a:ext cx="333968" cy="114279"/>
                                                    </a:xfrm>
                                                    <a:prstGeom prst="line">
                                                      <a:avLst/>
                                                    </a:prstGeom>
                                                    <a:noFill/>
                                                    <a:ln w="19050" cap="flat" cmpd="sng" algn="ctr">
                                                      <a:solidFill>
                                                        <a:sysClr val="window" lastClr="FFFFFF"/>
                                                      </a:solidFill>
                                                      <a:prstDash val="solid"/>
                                                      <a:miter lim="800000"/>
                                                    </a:ln>
                                                    <a:effectLst/>
                                                  </p:spPr>
                                                </p:cxnSp>
                                                <p:cxnSp>
                                                  <p:nvCxnSpPr>
                                                    <p:cNvPr id="748" name="Straight Connector 747"/>
                                                    <p:cNvCxnSpPr/>
                                                    <p:nvPr/>
                                                  </p:nvCxnSpPr>
                                                  <p:spPr>
                                                    <a:xfrm>
                                                      <a:off x="12974" y="1484071"/>
                                                      <a:ext cx="333166" cy="135917"/>
                                                    </a:xfrm>
                                                    <a:prstGeom prst="line">
                                                      <a:avLst/>
                                                    </a:prstGeom>
                                                    <a:noFill/>
                                                    <a:ln w="19050" cap="flat" cmpd="sng" algn="ctr">
                                                      <a:solidFill>
                                                        <a:sysClr val="window" lastClr="FFFFFF"/>
                                                      </a:solidFill>
                                                      <a:prstDash val="solid"/>
                                                      <a:miter lim="800000"/>
                                                    </a:ln>
                                                    <a:effectLst/>
                                                  </p:spPr>
                                                </p:cxnSp>
                                                <p:cxnSp>
                                                  <p:nvCxnSpPr>
                                                    <p:cNvPr id="749" name="Straight Connector 748"/>
                                                    <p:cNvCxnSpPr/>
                                                    <p:nvPr/>
                                                  </p:nvCxnSpPr>
                                                  <p:spPr>
                                                    <a:xfrm flipH="1">
                                                      <a:off x="12974" y="1619885"/>
                                                      <a:ext cx="334002" cy="126850"/>
                                                    </a:xfrm>
                                                    <a:prstGeom prst="line">
                                                      <a:avLst/>
                                                    </a:prstGeom>
                                                    <a:noFill/>
                                                    <a:ln w="19050" cap="flat" cmpd="sng" algn="ctr">
                                                      <a:solidFill>
                                                        <a:sysClr val="window" lastClr="FFFFFF"/>
                                                      </a:solidFill>
                                                      <a:prstDash val="solid"/>
                                                      <a:miter lim="800000"/>
                                                    </a:ln>
                                                    <a:effectLst/>
                                                  </p:spPr>
                                                </p:cxnSp>
                                                <p:cxnSp>
                                                  <p:nvCxnSpPr>
                                                    <p:cNvPr id="750" name="Straight Connector 749"/>
                                                    <p:cNvCxnSpPr/>
                                                    <p:nvPr/>
                                                  </p:nvCxnSpPr>
                                                  <p:spPr>
                                                    <a:xfrm flipH="1">
                                                      <a:off x="13015" y="1834027"/>
                                                      <a:ext cx="333961" cy="148099"/>
                                                    </a:xfrm>
                                                    <a:prstGeom prst="line">
                                                      <a:avLst/>
                                                    </a:prstGeom>
                                                    <a:noFill/>
                                                    <a:ln w="19050" cap="flat" cmpd="sng" algn="ctr">
                                                      <a:solidFill>
                                                        <a:sysClr val="window" lastClr="FFFFFF"/>
                                                      </a:solidFill>
                                                      <a:prstDash val="solid"/>
                                                      <a:miter lim="800000"/>
                                                    </a:ln>
                                                    <a:effectLst/>
                                                  </p:spPr>
                                                </p:cxnSp>
                                              </p:grpSp>
                                              <p:grpSp>
                                                <p:nvGrpSpPr>
                                                  <p:cNvPr id="725" name="Group 724"/>
                                                  <p:cNvGrpSpPr/>
                                                  <p:nvPr/>
                                                </p:nvGrpSpPr>
                                                <p:grpSpPr>
                                                  <a:xfrm>
                                                    <a:off x="13129" y="2179857"/>
                                                    <a:ext cx="188595" cy="210818"/>
                                                    <a:chOff x="13129" y="2179848"/>
                                                    <a:chExt cx="334030" cy="721260"/>
                                                  </a:xfrm>
                                                </p:grpSpPr>
                                                <p:cxnSp>
                                                  <p:nvCxnSpPr>
                                                    <p:cNvPr id="737" name="Straight Connector 736"/>
                                                    <p:cNvCxnSpPr/>
                                                    <p:nvPr/>
                                                  </p:nvCxnSpPr>
                                                  <p:spPr>
                                                    <a:xfrm>
                                                      <a:off x="154401" y="2179848"/>
                                                      <a:ext cx="192687" cy="72722"/>
                                                    </a:xfrm>
                                                    <a:prstGeom prst="line">
                                                      <a:avLst/>
                                                    </a:prstGeom>
                                                    <a:noFill/>
                                                    <a:ln w="19050" cap="flat" cmpd="sng" algn="ctr">
                                                      <a:solidFill>
                                                        <a:sysClr val="window" lastClr="FFFFFF"/>
                                                      </a:solidFill>
                                                      <a:prstDash val="solid"/>
                                                      <a:miter lim="800000"/>
                                                    </a:ln>
                                                    <a:effectLst/>
                                                  </p:spPr>
                                                </p:cxnSp>
                                                <p:cxnSp>
                                                  <p:nvCxnSpPr>
                                                    <p:cNvPr id="738" name="Straight Connector 737"/>
                                                    <p:cNvCxnSpPr/>
                                                    <p:nvPr/>
                                                  </p:nvCxnSpPr>
                                                  <p:spPr>
                                                    <a:xfrm>
                                                      <a:off x="13157" y="2864675"/>
                                                      <a:ext cx="189593" cy="36433"/>
                                                    </a:xfrm>
                                                    <a:prstGeom prst="line">
                                                      <a:avLst/>
                                                    </a:prstGeom>
                                                    <a:noFill/>
                                                    <a:ln w="19050" cap="flat" cmpd="sng" algn="ctr">
                                                      <a:solidFill>
                                                        <a:sysClr val="window" lastClr="FFFFFF"/>
                                                      </a:solidFill>
                                                      <a:prstDash val="solid"/>
                                                      <a:miter lim="800000"/>
                                                    </a:ln>
                                                    <a:effectLst/>
                                                  </p:spPr>
                                                </p:cxnSp>
                                                <p:cxnSp>
                                                  <p:nvCxnSpPr>
                                                    <p:cNvPr id="739" name="Straight Connector 738"/>
                                                    <p:cNvCxnSpPr/>
                                                    <p:nvPr/>
                                                  </p:nvCxnSpPr>
                                                  <p:spPr>
                                                    <a:xfrm>
                                                      <a:off x="13129" y="2629269"/>
                                                      <a:ext cx="333995" cy="87388"/>
                                                    </a:xfrm>
                                                    <a:prstGeom prst="line">
                                                      <a:avLst/>
                                                    </a:prstGeom>
                                                    <a:noFill/>
                                                    <a:ln w="19050" cap="flat" cmpd="sng" algn="ctr">
                                                      <a:solidFill>
                                                        <a:sysClr val="window" lastClr="FFFFFF"/>
                                                      </a:solidFill>
                                                      <a:prstDash val="solid"/>
                                                      <a:miter lim="800000"/>
                                                    </a:ln>
                                                    <a:effectLst/>
                                                  </p:spPr>
                                                </p:cxnSp>
                                                <p:cxnSp>
                                                  <p:nvCxnSpPr>
                                                    <p:cNvPr id="740" name="Straight Connector 739"/>
                                                    <p:cNvCxnSpPr/>
                                                    <p:nvPr/>
                                                  </p:nvCxnSpPr>
                                                  <p:spPr>
                                                    <a:xfrm flipH="1">
                                                      <a:off x="13157" y="2252676"/>
                                                      <a:ext cx="333968" cy="114278"/>
                                                    </a:xfrm>
                                                    <a:prstGeom prst="line">
                                                      <a:avLst/>
                                                    </a:prstGeom>
                                                    <a:noFill/>
                                                    <a:ln w="19050" cap="flat" cmpd="sng" algn="ctr">
                                                      <a:solidFill>
                                                        <a:sysClr val="window" lastClr="FFFFFF"/>
                                                      </a:solidFill>
                                                      <a:prstDash val="solid"/>
                                                      <a:miter lim="800000"/>
                                                    </a:ln>
                                                    <a:effectLst/>
                                                  </p:spPr>
                                                </p:cxnSp>
                                                <p:cxnSp>
                                                  <p:nvCxnSpPr>
                                                    <p:cNvPr id="741" name="Straight Connector 740"/>
                                                    <p:cNvCxnSpPr/>
                                                    <p:nvPr/>
                                                  </p:nvCxnSpPr>
                                                  <p:spPr>
                                                    <a:xfrm>
                                                      <a:off x="13157" y="2366837"/>
                                                      <a:ext cx="333167" cy="135914"/>
                                                    </a:xfrm>
                                                    <a:prstGeom prst="line">
                                                      <a:avLst/>
                                                    </a:prstGeom>
                                                    <a:noFill/>
                                                    <a:ln w="19050" cap="flat" cmpd="sng" algn="ctr">
                                                      <a:solidFill>
                                                        <a:sysClr val="window" lastClr="FFFFFF"/>
                                                      </a:solidFill>
                                                      <a:prstDash val="solid"/>
                                                      <a:miter lim="800000"/>
                                                    </a:ln>
                                                    <a:effectLst/>
                                                  </p:spPr>
                                                </p:cxnSp>
                                                <p:cxnSp>
                                                  <p:nvCxnSpPr>
                                                    <p:cNvPr id="742" name="Straight Connector 741"/>
                                                    <p:cNvCxnSpPr/>
                                                    <p:nvPr/>
                                                  </p:nvCxnSpPr>
                                                  <p:spPr>
                                                    <a:xfrm flipH="1">
                                                      <a:off x="13157" y="2502652"/>
                                                      <a:ext cx="334002" cy="126850"/>
                                                    </a:xfrm>
                                                    <a:prstGeom prst="line">
                                                      <a:avLst/>
                                                    </a:prstGeom>
                                                    <a:noFill/>
                                                    <a:ln w="19050" cap="flat" cmpd="sng" algn="ctr">
                                                      <a:solidFill>
                                                        <a:sysClr val="window" lastClr="FFFFFF"/>
                                                      </a:solidFill>
                                                      <a:prstDash val="solid"/>
                                                      <a:miter lim="800000"/>
                                                    </a:ln>
                                                    <a:effectLst/>
                                                  </p:spPr>
                                                </p:cxnSp>
                                                <p:cxnSp>
                                                  <p:nvCxnSpPr>
                                                    <p:cNvPr id="743" name="Straight Connector 742"/>
                                                    <p:cNvCxnSpPr/>
                                                    <p:nvPr/>
                                                  </p:nvCxnSpPr>
                                                  <p:spPr>
                                                    <a:xfrm flipH="1">
                                                      <a:off x="13198" y="2716795"/>
                                                      <a:ext cx="333961" cy="148100"/>
                                                    </a:xfrm>
                                                    <a:prstGeom prst="line">
                                                      <a:avLst/>
                                                    </a:prstGeom>
                                                    <a:noFill/>
                                                    <a:ln w="19050" cap="flat" cmpd="sng" algn="ctr">
                                                      <a:solidFill>
                                                        <a:sysClr val="window" lastClr="FFFFFF"/>
                                                      </a:solidFill>
                                                      <a:prstDash val="solid"/>
                                                      <a:miter lim="800000"/>
                                                    </a:ln>
                                                    <a:effectLst/>
                                                  </p:spPr>
                                                </p:cxnSp>
                                              </p:grpSp>
                                              <p:grpSp>
                                                <p:nvGrpSpPr>
                                                  <p:cNvPr id="726" name="Group 725"/>
                                                  <p:cNvGrpSpPr/>
                                                  <p:nvPr/>
                                                </p:nvGrpSpPr>
                                                <p:grpSpPr>
                                                  <a:xfrm>
                                                    <a:off x="0" y="659547"/>
                                                    <a:ext cx="188595" cy="210818"/>
                                                    <a:chOff x="0" y="659544"/>
                                                    <a:chExt cx="334030" cy="721260"/>
                                                  </a:xfrm>
                                                </p:grpSpPr>
                                                <p:cxnSp>
                                                  <p:nvCxnSpPr>
                                                    <p:cNvPr id="730" name="Straight Connector 729"/>
                                                    <p:cNvCxnSpPr/>
                                                    <p:nvPr/>
                                                  </p:nvCxnSpPr>
                                                  <p:spPr>
                                                    <a:xfrm>
                                                      <a:off x="141272" y="659544"/>
                                                      <a:ext cx="192687" cy="72722"/>
                                                    </a:xfrm>
                                                    <a:prstGeom prst="line">
                                                      <a:avLst/>
                                                    </a:prstGeom>
                                                    <a:noFill/>
                                                    <a:ln w="19050" cap="flat" cmpd="sng" algn="ctr">
                                                      <a:solidFill>
                                                        <a:sysClr val="window" lastClr="FFFFFF"/>
                                                      </a:solidFill>
                                                      <a:prstDash val="solid"/>
                                                      <a:miter lim="800000"/>
                                                    </a:ln>
                                                    <a:effectLst/>
                                                  </p:spPr>
                                                </p:cxnSp>
                                                <p:cxnSp>
                                                  <p:nvCxnSpPr>
                                                    <p:cNvPr id="731" name="Straight Connector 730"/>
                                                    <p:cNvCxnSpPr/>
                                                    <p:nvPr/>
                                                  </p:nvCxnSpPr>
                                                  <p:spPr>
                                                    <a:xfrm>
                                                      <a:off x="28" y="1344371"/>
                                                      <a:ext cx="189593" cy="36433"/>
                                                    </a:xfrm>
                                                    <a:prstGeom prst="line">
                                                      <a:avLst/>
                                                    </a:prstGeom>
                                                    <a:noFill/>
                                                    <a:ln w="19050" cap="flat" cmpd="sng" algn="ctr">
                                                      <a:solidFill>
                                                        <a:sysClr val="window" lastClr="FFFFFF"/>
                                                      </a:solidFill>
                                                      <a:prstDash val="solid"/>
                                                      <a:miter lim="800000"/>
                                                    </a:ln>
                                                    <a:effectLst/>
                                                  </p:spPr>
                                                </p:cxnSp>
                                                <p:cxnSp>
                                                  <p:nvCxnSpPr>
                                                    <p:cNvPr id="732" name="Straight Connector 731"/>
                                                    <p:cNvCxnSpPr/>
                                                    <p:nvPr/>
                                                  </p:nvCxnSpPr>
                                                  <p:spPr>
                                                    <a:xfrm>
                                                      <a:off x="0" y="1108965"/>
                                                      <a:ext cx="333995" cy="87388"/>
                                                    </a:xfrm>
                                                    <a:prstGeom prst="line">
                                                      <a:avLst/>
                                                    </a:prstGeom>
                                                    <a:noFill/>
                                                    <a:ln w="19050" cap="flat" cmpd="sng" algn="ctr">
                                                      <a:solidFill>
                                                        <a:sysClr val="window" lastClr="FFFFFF"/>
                                                      </a:solidFill>
                                                      <a:prstDash val="solid"/>
                                                      <a:miter lim="800000"/>
                                                    </a:ln>
                                                    <a:effectLst/>
                                                  </p:spPr>
                                                </p:cxnSp>
                                                <p:cxnSp>
                                                  <p:nvCxnSpPr>
                                                    <p:cNvPr id="733" name="Straight Connector 732"/>
                                                    <p:cNvCxnSpPr/>
                                                    <p:nvPr/>
                                                  </p:nvCxnSpPr>
                                                  <p:spPr>
                                                    <a:xfrm flipH="1">
                                                      <a:off x="28" y="732372"/>
                                                      <a:ext cx="333968" cy="114278"/>
                                                    </a:xfrm>
                                                    <a:prstGeom prst="line">
                                                      <a:avLst/>
                                                    </a:prstGeom>
                                                    <a:noFill/>
                                                    <a:ln w="19050" cap="flat" cmpd="sng" algn="ctr">
                                                      <a:solidFill>
                                                        <a:sysClr val="window" lastClr="FFFFFF"/>
                                                      </a:solidFill>
                                                      <a:prstDash val="solid"/>
                                                      <a:miter lim="800000"/>
                                                    </a:ln>
                                                    <a:effectLst/>
                                                  </p:spPr>
                                                </p:cxnSp>
                                                <p:cxnSp>
                                                  <p:nvCxnSpPr>
                                                    <p:cNvPr id="734" name="Straight Connector 733"/>
                                                    <p:cNvCxnSpPr/>
                                                    <p:nvPr/>
                                                  </p:nvCxnSpPr>
                                                  <p:spPr>
                                                    <a:xfrm>
                                                      <a:off x="28" y="846533"/>
                                                      <a:ext cx="333167" cy="135914"/>
                                                    </a:xfrm>
                                                    <a:prstGeom prst="line">
                                                      <a:avLst/>
                                                    </a:prstGeom>
                                                    <a:noFill/>
                                                    <a:ln w="19050" cap="flat" cmpd="sng" algn="ctr">
                                                      <a:solidFill>
                                                        <a:sysClr val="window" lastClr="FFFFFF"/>
                                                      </a:solidFill>
                                                      <a:prstDash val="solid"/>
                                                      <a:miter lim="800000"/>
                                                    </a:ln>
                                                    <a:effectLst/>
                                                  </p:spPr>
                                                </p:cxnSp>
                                                <p:cxnSp>
                                                  <p:nvCxnSpPr>
                                                    <p:cNvPr id="735" name="Straight Connector 734"/>
                                                    <p:cNvCxnSpPr/>
                                                    <p:nvPr/>
                                                  </p:nvCxnSpPr>
                                                  <p:spPr>
                                                    <a:xfrm flipH="1">
                                                      <a:off x="28" y="982348"/>
                                                      <a:ext cx="334002" cy="126850"/>
                                                    </a:xfrm>
                                                    <a:prstGeom prst="line">
                                                      <a:avLst/>
                                                    </a:prstGeom>
                                                    <a:noFill/>
                                                    <a:ln w="19050" cap="flat" cmpd="sng" algn="ctr">
                                                      <a:solidFill>
                                                        <a:sysClr val="window" lastClr="FFFFFF"/>
                                                      </a:solidFill>
                                                      <a:prstDash val="solid"/>
                                                      <a:miter lim="800000"/>
                                                    </a:ln>
                                                    <a:effectLst/>
                                                  </p:spPr>
                                                </p:cxnSp>
                                                <p:cxnSp>
                                                  <p:nvCxnSpPr>
                                                    <p:cNvPr id="736" name="Straight Connector 735"/>
                                                    <p:cNvCxnSpPr/>
                                                    <p:nvPr/>
                                                  </p:nvCxnSpPr>
                                                  <p:spPr>
                                                    <a:xfrm flipH="1">
                                                      <a:off x="69" y="1196491"/>
                                                      <a:ext cx="333961" cy="148100"/>
                                                    </a:xfrm>
                                                    <a:prstGeom prst="line">
                                                      <a:avLst/>
                                                    </a:prstGeom>
                                                    <a:noFill/>
                                                    <a:ln w="19050" cap="flat" cmpd="sng" algn="ctr">
                                                      <a:solidFill>
                                                        <a:sysClr val="window" lastClr="FFFFFF"/>
                                                      </a:solidFill>
                                                      <a:prstDash val="solid"/>
                                                      <a:miter lim="800000"/>
                                                    </a:ln>
                                                    <a:effectLst/>
                                                  </p:spPr>
                                                </p:cxnSp>
                                              </p:grpSp>
                                              <p:cxnSp>
                                                <p:nvCxnSpPr>
                                                  <p:cNvPr id="727" name="Straight Connector 726"/>
                                                  <p:cNvCxnSpPr/>
                                                  <p:nvPr/>
                                                </p:nvCxnSpPr>
                                                <p:spPr>
                                                  <a:xfrm flipH="1">
                                                    <a:off x="106994" y="862276"/>
                                                    <a:ext cx="1280" cy="434672"/>
                                                  </a:xfrm>
                                                  <a:prstGeom prst="line">
                                                    <a:avLst/>
                                                  </a:prstGeom>
                                                  <a:noFill/>
                                                  <a:ln w="19050" cap="flat" cmpd="sng" algn="ctr">
                                                    <a:solidFill>
                                                      <a:sysClr val="window" lastClr="FFFFFF"/>
                                                    </a:solidFill>
                                                    <a:prstDash val="solid"/>
                                                    <a:miter lim="800000"/>
                                                  </a:ln>
                                                  <a:effectLst/>
                                                </p:spPr>
                                              </p:cxnSp>
                                              <p:cxnSp>
                                                <p:nvCxnSpPr>
                                                  <p:cNvPr id="728" name="Straight Connector 727"/>
                                                  <p:cNvCxnSpPr/>
                                                  <p:nvPr/>
                                                </p:nvCxnSpPr>
                                                <p:spPr>
                                                  <a:xfrm flipH="1">
                                                    <a:off x="106928" y="1518585"/>
                                                    <a:ext cx="2488" cy="661130"/>
                                                  </a:xfrm>
                                                  <a:prstGeom prst="line">
                                                    <a:avLst/>
                                                  </a:prstGeom>
                                                  <a:noFill/>
                                                  <a:ln w="19050" cap="flat" cmpd="sng" algn="ctr">
                                                    <a:solidFill>
                                                      <a:sysClr val="window" lastClr="FFFFFF"/>
                                                    </a:solidFill>
                                                    <a:prstDash val="solid"/>
                                                    <a:miter lim="800000"/>
                                                  </a:ln>
                                                  <a:effectLst/>
                                                </p:spPr>
                                              </p:cxnSp>
                                              <p:cxnSp>
                                                <p:nvCxnSpPr>
                                                  <p:cNvPr id="729" name="Straight Connector 728"/>
                                                  <p:cNvCxnSpPr/>
                                                  <p:nvPr/>
                                                </p:nvCxnSpPr>
                                                <p:spPr>
                                                  <a:xfrm>
                                                    <a:off x="112482" y="2390420"/>
                                                    <a:ext cx="7531" cy="509731"/>
                                                  </a:xfrm>
                                                  <a:prstGeom prst="line">
                                                    <a:avLst/>
                                                  </a:prstGeom>
                                                  <a:noFill/>
                                                  <a:ln w="19050" cap="flat" cmpd="sng" algn="ctr">
                                                    <a:solidFill>
                                                      <a:sysClr val="window" lastClr="FFFFFF"/>
                                                    </a:solidFill>
                                                    <a:prstDash val="solid"/>
                                                    <a:miter lim="800000"/>
                                                  </a:ln>
                                                  <a:effectLst/>
                                                </p:spPr>
                                              </p:cxnSp>
                                            </p:grpSp>
                                          </p:grpSp>
                                          <p:sp>
                                            <p:nvSpPr>
                                              <p:cNvPr id="719" name="Oval 718"/>
                                              <p:cNvSpPr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3361120" y="1635649"/>
                                                <a:ext cx="407035" cy="407670"/>
                                              </a:xfrm>
                                              <a:prstGeom prst="ellipse">
                                                <a:avLst/>
                                              </a:prstGeom>
                                              <a:noFill/>
                                              <a:ln w="19050" cap="flat" cmpd="sng" algn="ctr">
                                                <a:solidFill>
                                                  <a:sysClr val="window" lastClr="FFFFFF"/>
                                                </a:solidFill>
                                                <a:prstDash val="solid"/>
                                                <a:miter lim="800000"/>
                                              </a:ln>
                                              <a:effectLst/>
                                            </p:spPr>
                                            <p:txBody>
            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            <a:prstTxWarp prst="textNoShape">
                                                  <a:avLst/>
                                                </a:prstTxWarp>
                                                <a:noAutofit/>
                                              </a:bodyPr>
                                              <a:lstStyle/>
                                              <a:p>
                                                <a:pPr marL="0" marR="0" lvl="0" indent="0" defTabSz="914400" eaLnBrk="1" fontAlgn="auto" latinLnBrk="0" hangingPunct="1">
                                                  <a:lnSpc>
                                                    <a:spcPct val="100000"/>
                                                  </a:lnSpc>
                                                  <a:spcBef>
                                                    <a:spcPts val="0"/>
                                                  </a:spcBef>
                                                  <a:spcAft>
                                                    <a:spcPts val="0"/>
                                                  </a:spcAft>
                                                  <a:buClrTx/>
                                                  <a:buSzTx/>
                                                  <a:buFontTx/>
                                                  <a:buNone/>
                                                  <a:tabLst/>
                                                  <a:defRPr/>
                                                </a:pPr>
                                                <a:endParaRPr kumimoji="0" lang="en-US" sz="1800" b="0" i="0" u="none" strike="noStrike" kern="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ysClr val="window" lastClr="FFFFFF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libri" panose="020F0502020204030204"/>
                                                  <a:ea typeface="+mn-ea"/>
                                                  <a:cs typeface="+mn-cs"/>
                                                </a:endParaRPr>
                                              </a:p>
                                            </p:txBody>
                                          </p:sp>
                                          <p:cxnSp>
                                            <p:nvCxnSpPr>
                                              <p:cNvPr id="720" name="Straight Connector 719"/>
                                              <p:cNvCxnSpPr/>
                                              <p:nvPr/>
                                            </p:nvCxnSpPr>
                                            <p:spPr>
                                              <a:xfrm>
                                                <a:off x="2786323" y="806266"/>
                                                <a:ext cx="739222" cy="12064"/>
                                              </a:xfrm>
                                              <a:prstGeom prst="line">
                                                <a:avLst/>
                                              </a:prstGeom>
                                              <a:noFill/>
                                              <a:ln w="19050" cap="flat" cmpd="sng" algn="ctr">
                                                <a:solidFill>
                                                  <a:sysClr val="window" lastClr="FFFFFF"/>
                                                </a:solidFill>
                                                <a:prstDash val="solid"/>
                                                <a:miter lim="800000"/>
                                              </a:ln>
                                              <a:effectLst/>
                                            </p:spPr>
                                          </p:cxnSp>
                                          <p:cxnSp>
                                            <p:nvCxnSpPr>
                                              <p:cNvPr id="721" name="Straight Connector 720"/>
                                              <p:cNvCxnSpPr/>
                                              <p:nvPr/>
                                            </p:nvCxnSpPr>
                                            <p:spPr>
                                              <a:xfrm flipV="1">
                                                <a:off x="1530228" y="3340988"/>
                                                <a:ext cx="12288213" cy="13135"/>
                                              </a:xfrm>
                                              <a:prstGeom prst="line">
                                                <a:avLst/>
                                              </a:prstGeom>
                                              <a:noFill/>
                                              <a:ln w="19050" cap="flat" cmpd="sng" algn="ctr">
                                                <a:solidFill>
                                                  <a:srgbClr val="92D050"/>
                                                </a:solidFill>
                                                <a:prstDash val="solid"/>
                                                <a:miter lim="800000"/>
                                              </a:ln>
                                              <a:effectLst/>
                                            </p:spPr>
                                          </p:cxnSp>
                                        </p:grpSp>
                                        <p:grpSp>
                                          <p:nvGrpSpPr>
                                            <p:cNvPr id="682" name="Group 681"/>
                                            <p:cNvGrpSpPr/>
                                            <p:nvPr/>
                                          </p:nvGrpSpPr>
                                          <p:grpSpPr>
                                            <a:xfrm rot="10800000">
                                              <a:off x="3153699" y="2688138"/>
                                              <a:ext cx="575945" cy="566420"/>
                                              <a:chOff x="347239" y="770440"/>
                                              <a:chExt cx="575945" cy="566420"/>
                                            </a:xfrm>
                                          </p:grpSpPr>
                                          <p:sp>
                                            <p:nvSpPr>
                                              <p:cNvPr id="705" name="Oval 704"/>
                                              <p:cNvSpPr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347239" y="770440"/>
                                                <a:ext cx="575945" cy="566420"/>
                                              </a:xfrm>
                                              <a:prstGeom prst="ellipse">
                                                <a:avLst/>
                                              </a:prstGeom>
                                              <a:noFill/>
                                              <a:ln w="19050" cap="flat" cmpd="sng" algn="ctr">
                                                <a:solidFill>
                                                  <a:sysClr val="window" lastClr="FFFFFF"/>
                                                </a:solidFill>
                                                <a:prstDash val="solid"/>
                                                <a:miter lim="800000"/>
                                              </a:ln>
                                              <a:effectLst/>
                                            </p:spPr>
                                            <p:txBody>
            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            <a:prstTxWarp prst="textNoShape">
                                                  <a:avLst/>
                                                </a:prstTxWarp>
                                                <a:noAutofit/>
                                              </a:bodyPr>
                                              <a:lstStyle/>
                                              <a:p>
                                                <a:pPr marL="0" marR="0" lvl="0" indent="0" defTabSz="914400" eaLnBrk="1" fontAlgn="auto" latinLnBrk="0" hangingPunct="1">
                                                  <a:lnSpc>
                                                    <a:spcPct val="100000"/>
                                                  </a:lnSpc>
                                                  <a:spcBef>
                                                    <a:spcPts val="0"/>
                                                  </a:spcBef>
                                                  <a:spcAft>
                                                    <a:spcPts val="0"/>
                                                  </a:spcAft>
                                                  <a:buClrTx/>
                                                  <a:buSzTx/>
                                                  <a:buFontTx/>
                                                  <a:buNone/>
                                                  <a:tabLst/>
                                                  <a:defRPr/>
                                                </a:pPr>
                                                <a:endParaRPr kumimoji="0" lang="en-US" sz="1800" b="0" i="0" u="none" strike="noStrike" kern="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ysClr val="window" lastClr="FFFFFF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libri" panose="020F0502020204030204"/>
                                                  <a:ea typeface="+mn-ea"/>
                                                  <a:cs typeface="+mn-cs"/>
                                                </a:endParaRPr>
                                              </a:p>
                                            </p:txBody>
                                          </p:sp>
                                          <p:cxnSp>
                                            <p:nvCxnSpPr>
                                              <p:cNvPr id="706" name="Straight Connector 705"/>
                                              <p:cNvCxnSpPr/>
                                              <p:nvPr/>
                                            </p:nvCxnSpPr>
                                            <p:spPr>
                                              <a:xfrm>
                                                <a:off x="431694" y="853625"/>
                                                <a:ext cx="413385" cy="223520"/>
                                              </a:xfrm>
                                              <a:prstGeom prst="line">
                                                <a:avLst/>
                                              </a:prstGeom>
                                              <a:noFill/>
                                              <a:ln w="12700" cap="flat" cmpd="sng" algn="ctr">
                                                <a:solidFill>
                                                  <a:sysClr val="window" lastClr="FFFFFF"/>
                                                </a:solidFill>
                                                <a:prstDash val="solid"/>
                                                <a:miter lim="800000"/>
                                              </a:ln>
                                              <a:effectLst/>
                                            </p:spPr>
                                          </p:cxnSp>
                                          <p:cxnSp>
                                            <p:nvCxnSpPr>
                                              <p:cNvPr id="707" name="Straight Connector 706"/>
                                              <p:cNvCxnSpPr/>
                                              <p:nvPr/>
                                            </p:nvCxnSpPr>
                                            <p:spPr>
                                              <a:xfrm flipV="1">
                                                <a:off x="431694" y="1077780"/>
                                                <a:ext cx="413385" cy="175895"/>
                                              </a:xfrm>
                                              <a:prstGeom prst="line">
                                                <a:avLst/>
                                              </a:prstGeom>
                                              <a:noFill/>
                                              <a:ln w="12700" cap="flat" cmpd="sng" algn="ctr">
                                                <a:solidFill>
                                                  <a:sysClr val="window" lastClr="FFFFFF"/>
                                                </a:solidFill>
                                                <a:prstDash val="solid"/>
                                                <a:miter lim="800000"/>
                                              </a:ln>
                                              <a:effectLst/>
                                            </p:spPr>
                                          </p:cxnSp>
                                          <p:cxnSp>
                                            <p:nvCxnSpPr>
                                              <p:cNvPr id="708" name="Straight Connector 707"/>
                                              <p:cNvCxnSpPr/>
                                              <p:nvPr/>
                                            </p:nvCxnSpPr>
                                            <p:spPr>
                                              <a:xfrm>
                                                <a:off x="845079" y="867595"/>
                                                <a:ext cx="0" cy="389255"/>
                                              </a:xfrm>
                                              <a:prstGeom prst="line">
                                                <a:avLst/>
                                              </a:prstGeom>
                                              <a:noFill/>
                                              <a:ln w="19050" cap="flat" cmpd="sng" algn="ctr">
                                                <a:solidFill>
                                                  <a:sysClr val="window" lastClr="FFFFFF"/>
                                                </a:solidFill>
                                                <a:prstDash val="solid"/>
                                                <a:miter lim="800000"/>
                                              </a:ln>
                                              <a:effectLst/>
                                            </p:spPr>
                                          </p:cxnSp>
                                        </p:grpSp>
                                        <p:cxnSp>
                                          <p:nvCxnSpPr>
                                            <p:cNvPr id="683" name="Straight Connector 682"/>
                                            <p:cNvCxnSpPr/>
                                            <p:nvPr/>
                                          </p:nvCxnSpPr>
                                          <p:spPr>
                                            <a:xfrm>
                                              <a:off x="2370176" y="2952838"/>
                                              <a:ext cx="861549" cy="156"/>
                                            </a:xfrm>
                                            <a:prstGeom prst="line">
                                              <a:avLst/>
                                            </a:prstGeom>
                                            <a:noFill/>
                                            <a:ln w="19050" cap="flat" cmpd="sng" algn="ctr">
                                              <a:solidFill>
                                                <a:sysClr val="window" lastClr="FFFFFF"/>
                                              </a:solidFill>
                                              <a:prstDash val="solid"/>
                                              <a:miter lim="800000"/>
                                            </a:ln>
                                            <a:effectLst/>
                                          </p:spPr>
                                        </p:cxnSp>
                                        <p:grpSp>
                                          <p:nvGrpSpPr>
                                            <p:cNvPr id="684" name="Group 683"/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3539697" y="466830"/>
                                              <a:ext cx="189230" cy="2304102"/>
                                              <a:chOff x="180000" y="-1216101"/>
                                              <a:chExt cx="189230" cy="2304102"/>
                                            </a:xfrm>
                                          </p:grpSpPr>
                                          <p:cxnSp>
                                            <p:nvCxnSpPr>
                                              <p:cNvPr id="696" name="Straight Connector 695"/>
                                              <p:cNvCxnSpPr/>
                                              <p:nvPr/>
                                            </p:nvCxnSpPr>
                                            <p:spPr>
                                              <a:xfrm>
                                                <a:off x="260010" y="180000"/>
                                                <a:ext cx="109220" cy="38100"/>
                                              </a:xfrm>
                                              <a:prstGeom prst="line">
                                                <a:avLst/>
                                              </a:prstGeom>
                                              <a:noFill/>
                                              <a:ln w="19050" cap="flat" cmpd="sng" algn="ctr">
                                                <a:solidFill>
                                                  <a:sysClr val="window" lastClr="FFFFFF"/>
                                                </a:solidFill>
                                                <a:prstDash val="solid"/>
                                                <a:miter lim="800000"/>
                                              </a:ln>
                                              <a:effectLst/>
                                            </p:spPr>
                                          </p:cxnSp>
                                          <p:cxnSp>
                                            <p:nvCxnSpPr>
                                              <p:cNvPr id="697" name="Straight Connector 696"/>
                                              <p:cNvCxnSpPr/>
                                              <p:nvPr/>
                                            </p:nvCxnSpPr>
                                            <p:spPr>
                                              <a:xfrm>
                                                <a:off x="180000" y="543220"/>
                                                <a:ext cx="107315" cy="19050"/>
                                              </a:xfrm>
                                              <a:prstGeom prst="line">
                                                <a:avLst/>
                                              </a:prstGeom>
                                              <a:noFill/>
                                              <a:ln w="19050" cap="flat" cmpd="sng" algn="ctr">
                                                <a:solidFill>
                                                  <a:sysClr val="window" lastClr="FFFFFF"/>
                                                </a:solidFill>
                                                <a:prstDash val="solid"/>
                                                <a:miter lim="800000"/>
                                              </a:ln>
                                              <a:effectLst/>
                                            </p:spPr>
                                          </p:cxnSp>
                                          <p:cxnSp>
                                            <p:nvCxnSpPr>
                                              <p:cNvPr id="698" name="Straight Connector 697"/>
                                              <p:cNvCxnSpPr/>
                                              <p:nvPr/>
                                            </p:nvCxnSpPr>
                                            <p:spPr>
                                              <a:xfrm>
                                                <a:off x="180000" y="418125"/>
                                                <a:ext cx="189230" cy="45720"/>
                                              </a:xfrm>
                                              <a:prstGeom prst="line">
                                                <a:avLst/>
                                              </a:prstGeom>
                                              <a:noFill/>
                                              <a:ln w="19050" cap="flat" cmpd="sng" algn="ctr">
                                                <a:solidFill>
                                                  <a:sysClr val="window" lastClr="FFFFFF"/>
                                                </a:solidFill>
                                                <a:prstDash val="solid"/>
                                                <a:miter lim="800000"/>
                                              </a:ln>
                                              <a:effectLst/>
                                            </p:spPr>
                                          </p:cxnSp>
                                          <p:cxnSp>
                                            <p:nvCxnSpPr>
                                              <p:cNvPr id="699" name="Straight Connector 698"/>
                                              <p:cNvCxnSpPr/>
                                              <p:nvPr/>
                                            </p:nvCxnSpPr>
                                            <p:spPr>
                                              <a:xfrm flipH="1">
                                                <a:off x="180000" y="218735"/>
                                                <a:ext cx="189230" cy="60325"/>
                                              </a:xfrm>
                                              <a:prstGeom prst="line">
                                                <a:avLst/>
                                              </a:prstGeom>
                                              <a:noFill/>
                                              <a:ln w="19050" cap="flat" cmpd="sng" algn="ctr">
                                                <a:solidFill>
                                                  <a:sysClr val="window" lastClr="FFFFFF"/>
                                                </a:solidFill>
                                                <a:prstDash val="solid"/>
                                                <a:miter lim="800000"/>
                                              </a:ln>
                                              <a:effectLst/>
                                            </p:spPr>
                                          </p:cxnSp>
                                          <p:cxnSp>
                                            <p:nvCxnSpPr>
                                              <p:cNvPr id="700" name="Straight Connector 699"/>
                                              <p:cNvCxnSpPr/>
                                              <p:nvPr/>
                                            </p:nvCxnSpPr>
                                            <p:spPr>
                                              <a:xfrm>
                                                <a:off x="180000" y="279060"/>
                                                <a:ext cx="188595" cy="71755"/>
                                              </a:xfrm>
                                              <a:prstGeom prst="line">
                                                <a:avLst/>
                                              </a:prstGeom>
                                              <a:noFill/>
                                              <a:ln w="19050" cap="flat" cmpd="sng" algn="ctr">
                                                <a:solidFill>
                                                  <a:sysClr val="window" lastClr="FFFFFF"/>
                                                </a:solidFill>
                                                <a:prstDash val="solid"/>
                                                <a:miter lim="800000"/>
                                              </a:ln>
                                              <a:effectLst/>
                                            </p:spPr>
                                          </p:cxnSp>
                                          <p:cxnSp>
                                            <p:nvCxnSpPr>
                                              <p:cNvPr id="701" name="Straight Connector 700"/>
                                              <p:cNvCxnSpPr/>
                                              <p:nvPr/>
                                            </p:nvCxnSpPr>
                                            <p:spPr>
                                              <a:xfrm flipH="1">
                                                <a:off x="180000" y="350815"/>
                                                <a:ext cx="189230" cy="66675"/>
                                              </a:xfrm>
                                              <a:prstGeom prst="line">
                                                <a:avLst/>
                                              </a:prstGeom>
                                              <a:noFill/>
                                              <a:ln w="19050" cap="flat" cmpd="sng" algn="ctr">
                                                <a:solidFill>
                                                  <a:sysClr val="window" lastClr="FFFFFF"/>
                                                </a:solidFill>
                                                <a:prstDash val="solid"/>
                                                <a:miter lim="800000"/>
                                              </a:ln>
                                              <a:effectLst/>
                                            </p:spPr>
                                          </p:cxnSp>
                                          <p:cxnSp>
                                            <p:nvCxnSpPr>
                                              <p:cNvPr id="702" name="Straight Connector 701"/>
                                              <p:cNvCxnSpPr/>
                                              <p:nvPr/>
                                            </p:nvCxnSpPr>
                                            <p:spPr>
                                              <a:xfrm flipH="1">
                                                <a:off x="180000" y="464480"/>
                                                <a:ext cx="189230" cy="78105"/>
                                              </a:xfrm>
                                              <a:prstGeom prst="line">
                                                <a:avLst/>
                                              </a:prstGeom>
                                              <a:noFill/>
                                              <a:ln w="19050" cap="flat" cmpd="sng" algn="ctr">
                                                <a:solidFill>
                                                  <a:sysClr val="window" lastClr="FFFFFF"/>
                                                </a:solidFill>
                                                <a:prstDash val="solid"/>
                                                <a:miter lim="800000"/>
                                              </a:ln>
                                              <a:effectLst/>
                                            </p:spPr>
                                          </p:cxnSp>
                                          <p:cxnSp>
                                            <p:nvCxnSpPr>
                                              <p:cNvPr id="703" name="Straight Connector 702"/>
                                              <p:cNvCxnSpPr/>
                                              <p:nvPr/>
                                            </p:nvCxnSpPr>
                                            <p:spPr>
                                              <a:xfrm>
                                                <a:off x="264370" y="-1216101"/>
                                                <a:ext cx="0" cy="1395324"/>
                                              </a:xfrm>
                                              <a:prstGeom prst="line">
                                                <a:avLst/>
                                              </a:prstGeom>
                                              <a:noFill/>
                                              <a:ln w="19050" cap="flat" cmpd="sng" algn="ctr">
                                                <a:solidFill>
                                                  <a:sysClr val="window" lastClr="FFFFFF"/>
                                                </a:solidFill>
                                                <a:prstDash val="solid"/>
                                                <a:miter lim="800000"/>
                                              </a:ln>
                                              <a:effectLst/>
                                            </p:spPr>
                                          </p:cxnSp>
                                          <p:cxnSp>
                                            <p:nvCxnSpPr>
                                              <p:cNvPr id="704" name="Straight Connector 703"/>
                                              <p:cNvCxnSpPr>
                                                <a:endCxn id="705" idx="3"/>
                                              </p:cNvCxnSpPr>
                                              <p:nvPr/>
                                            </p:nvCxnSpPr>
                                            <p:spPr>
                                              <a:xfrm flipH="1">
                                                <a:off x="285514" y="561518"/>
                                                <a:ext cx="2348" cy="526483"/>
                                              </a:xfrm>
                                              <a:prstGeom prst="line">
                                                <a:avLst/>
                                              </a:prstGeom>
                                              <a:noFill/>
                                              <a:ln w="19050" cap="flat" cmpd="sng" algn="ctr">
                                                <a:solidFill>
                                                  <a:sysClr val="window" lastClr="FFFFFF"/>
                                                </a:solidFill>
                                                <a:prstDash val="solid"/>
                                                <a:miter lim="800000"/>
                                              </a:ln>
                                              <a:effectLst/>
                                            </p:spPr>
                                          </p:cxnSp>
                                        </p:grpSp>
                                        <p:cxnSp>
                                          <p:nvCxnSpPr>
                                            <p:cNvPr id="685" name="Straight Connector 684"/>
                                            <p:cNvCxnSpPr/>
                                            <p:nvPr/>
                                          </p:nvCxnSpPr>
                                          <p:spPr>
                                            <a:xfrm flipH="1">
                                              <a:off x="3648030" y="3157046"/>
                                              <a:ext cx="1" cy="762318"/>
                                            </a:xfrm>
                                            <a:prstGeom prst="line">
                                              <a:avLst/>
                                            </a:prstGeom>
                                            <a:noFill/>
                                            <a:ln w="19050" cap="flat" cmpd="sng" algn="ctr">
                                              <a:solidFill>
                                                <a:sysClr val="window" lastClr="FFFFFF"/>
                                              </a:solidFill>
                                              <a:prstDash val="solid"/>
                                              <a:miter lim="800000"/>
                                            </a:ln>
                                            <a:effectLst/>
                                          </p:spPr>
                                        </p:cxnSp>
                                        <p:grpSp>
                                          <p:nvGrpSpPr>
                                            <p:cNvPr id="686" name="Group 685"/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1911524" y="466792"/>
                                              <a:ext cx="188594" cy="917195"/>
                                              <a:chOff x="0" y="442416"/>
                                              <a:chExt cx="189230" cy="917507"/>
                                            </a:xfrm>
                                          </p:grpSpPr>
                                          <p:cxnSp>
                                            <p:nvCxnSpPr>
                                              <p:cNvPr id="687" name="Straight Connector 686"/>
                                              <p:cNvCxnSpPr/>
                                              <p:nvPr/>
                                            </p:nvCxnSpPr>
                                            <p:spPr>
                                              <a:xfrm>
                                                <a:off x="80010" y="842010"/>
                                                <a:ext cx="109220" cy="38100"/>
                                              </a:xfrm>
                                              <a:prstGeom prst="line">
                                                <a:avLst/>
                                              </a:prstGeom>
                                              <a:noFill/>
                                              <a:ln w="19050" cap="flat" cmpd="sng" algn="ctr">
                                                <a:solidFill>
                                                  <a:sysClr val="window" lastClr="FFFFFF"/>
                                                </a:solidFill>
                                                <a:prstDash val="solid"/>
                                                <a:miter lim="800000"/>
                                              </a:ln>
                                              <a:effectLst/>
                                            </p:spPr>
                                          </p:cxnSp>
                                          <p:cxnSp>
                                            <p:nvCxnSpPr>
                                              <p:cNvPr id="688" name="Straight Connector 687"/>
                                              <p:cNvCxnSpPr/>
                                              <p:nvPr/>
                                            </p:nvCxnSpPr>
                                            <p:spPr>
                                              <a:xfrm>
                                                <a:off x="0" y="1205230"/>
                                                <a:ext cx="107315" cy="19050"/>
                                              </a:xfrm>
                                              <a:prstGeom prst="line">
                                                <a:avLst/>
                                              </a:prstGeom>
                                              <a:noFill/>
                                              <a:ln w="19050" cap="flat" cmpd="sng" algn="ctr">
                                                <a:solidFill>
                                                  <a:sysClr val="window" lastClr="FFFFFF"/>
                                                </a:solidFill>
                                                <a:prstDash val="solid"/>
                                                <a:miter lim="800000"/>
                                              </a:ln>
                                              <a:effectLst/>
                                            </p:spPr>
                                          </p:cxnSp>
                                          <p:cxnSp>
                                            <p:nvCxnSpPr>
                                              <p:cNvPr id="689" name="Straight Connector 688"/>
                                              <p:cNvCxnSpPr/>
                                              <p:nvPr/>
                                            </p:nvCxnSpPr>
                                            <p:spPr>
                                              <a:xfrm>
                                                <a:off x="0" y="1080135"/>
                                                <a:ext cx="189230" cy="45720"/>
                                              </a:xfrm>
                                              <a:prstGeom prst="line">
                                                <a:avLst/>
                                              </a:prstGeom>
                                              <a:noFill/>
                                              <a:ln w="19050" cap="flat" cmpd="sng" algn="ctr">
                                                <a:solidFill>
                                                  <a:sysClr val="window" lastClr="FFFFFF"/>
                                                </a:solidFill>
                                                <a:prstDash val="solid"/>
                                                <a:miter lim="800000"/>
                                              </a:ln>
                                              <a:effectLst/>
                                            </p:spPr>
                                          </p:cxnSp>
                                          <p:cxnSp>
                                            <p:nvCxnSpPr>
                                              <p:cNvPr id="690" name="Straight Connector 689"/>
                                              <p:cNvCxnSpPr/>
                                              <p:nvPr/>
                                            </p:nvCxnSpPr>
                                            <p:spPr>
                                              <a:xfrm flipH="1">
                                                <a:off x="0" y="880745"/>
                                                <a:ext cx="189230" cy="60325"/>
                                              </a:xfrm>
                                              <a:prstGeom prst="line">
                                                <a:avLst/>
                                              </a:prstGeom>
                                              <a:noFill/>
                                              <a:ln w="19050" cap="flat" cmpd="sng" algn="ctr">
                                                <a:solidFill>
                                                  <a:sysClr val="window" lastClr="FFFFFF"/>
                                                </a:solidFill>
                                                <a:prstDash val="solid"/>
                                                <a:miter lim="800000"/>
                                              </a:ln>
                                              <a:effectLst/>
                                            </p:spPr>
                                          </p:cxnSp>
                                          <p:cxnSp>
                                            <p:nvCxnSpPr>
                                              <p:cNvPr id="691" name="Straight Connector 690"/>
                                              <p:cNvCxnSpPr/>
                                              <p:nvPr/>
                                            </p:nvCxnSpPr>
                                            <p:spPr>
                                              <a:xfrm>
                                                <a:off x="0" y="941070"/>
                                                <a:ext cx="188595" cy="71755"/>
                                              </a:xfrm>
                                              <a:prstGeom prst="line">
                                                <a:avLst/>
                                              </a:prstGeom>
                                              <a:noFill/>
                                              <a:ln w="19050" cap="flat" cmpd="sng" algn="ctr">
                                                <a:solidFill>
                                                  <a:sysClr val="window" lastClr="FFFFFF"/>
                                                </a:solidFill>
                                                <a:prstDash val="solid"/>
                                                <a:miter lim="800000"/>
                                              </a:ln>
                                              <a:effectLst/>
                                            </p:spPr>
                                          </p:cxnSp>
                                          <p:cxnSp>
                                            <p:nvCxnSpPr>
                                              <p:cNvPr id="692" name="Straight Connector 691"/>
                                              <p:cNvCxnSpPr/>
                                              <p:nvPr/>
                                            </p:nvCxnSpPr>
                                            <p:spPr>
                                              <a:xfrm flipH="1">
                                                <a:off x="0" y="1012825"/>
                                                <a:ext cx="189230" cy="66675"/>
                                              </a:xfrm>
                                              <a:prstGeom prst="line">
                                                <a:avLst/>
                                              </a:prstGeom>
                                              <a:noFill/>
                                              <a:ln w="19050" cap="flat" cmpd="sng" algn="ctr">
                                                <a:solidFill>
                                                  <a:sysClr val="window" lastClr="FFFFFF"/>
                                                </a:solidFill>
                                                <a:prstDash val="solid"/>
                                                <a:miter lim="800000"/>
                                              </a:ln>
                                              <a:effectLst/>
                                            </p:spPr>
                                          </p:cxnSp>
                                          <p:cxnSp>
                                            <p:nvCxnSpPr>
                                              <p:cNvPr id="693" name="Straight Connector 692"/>
                                              <p:cNvCxnSpPr/>
                                              <p:nvPr/>
                                            </p:nvCxnSpPr>
                                            <p:spPr>
                                              <a:xfrm flipH="1">
                                                <a:off x="0" y="1126490"/>
                                                <a:ext cx="189230" cy="78105"/>
                                              </a:xfrm>
                                              <a:prstGeom prst="line">
                                                <a:avLst/>
                                              </a:prstGeom>
                                              <a:noFill/>
                                              <a:ln w="19050" cap="flat" cmpd="sng" algn="ctr">
                                                <a:solidFill>
                                                  <a:sysClr val="window" lastClr="FFFFFF"/>
                                                </a:solidFill>
                                                <a:prstDash val="solid"/>
                                                <a:miter lim="800000"/>
                                              </a:ln>
                                              <a:effectLst/>
                                            </p:spPr>
                                          </p:cxnSp>
                                          <p:cxnSp>
                                            <p:nvCxnSpPr>
                                              <p:cNvPr id="694" name="Straight Connector 693"/>
                                              <p:cNvCxnSpPr/>
                                              <p:nvPr/>
                                            </p:nvCxnSpPr>
                                            <p:spPr>
                                              <a:xfrm>
                                                <a:off x="79963" y="442416"/>
                                                <a:ext cx="4445" cy="398893"/>
                                              </a:xfrm>
                                              <a:prstGeom prst="line">
                                                <a:avLst/>
                                              </a:prstGeom>
                                              <a:noFill/>
                                              <a:ln w="19050" cap="flat" cmpd="sng" algn="ctr">
                                                <a:solidFill>
                                                  <a:sysClr val="window" lastClr="FFFFFF"/>
                                                </a:solidFill>
                                                <a:prstDash val="solid"/>
                                                <a:miter lim="800000"/>
                                              </a:ln>
                                              <a:effectLst/>
                                            </p:spPr>
                                          </p:cxnSp>
                                          <p:cxnSp>
                                            <p:nvCxnSpPr>
                                              <p:cNvPr id="695" name="Straight Connector 694"/>
                                              <p:cNvCxnSpPr/>
                                              <p:nvPr/>
                                            </p:nvCxnSpPr>
                                            <p:spPr>
                                              <a:xfrm flipH="1">
                                                <a:off x="105466" y="1223433"/>
                                                <a:ext cx="2348" cy="136490"/>
                                              </a:xfrm>
                                              <a:prstGeom prst="line">
                                                <a:avLst/>
                                              </a:prstGeom>
                                              <a:noFill/>
                                              <a:ln w="19050" cap="flat" cmpd="sng" algn="ctr">
                                                <a:solidFill>
                                                  <a:sysClr val="window" lastClr="FFFFFF"/>
                                                </a:solidFill>
                                                <a:prstDash val="solid"/>
                                                <a:miter lim="800000"/>
                                              </a:ln>
                                              <a:effectLst/>
                                            </p:spPr>
                                          </p:cxnSp>
                                        </p:grpSp>
                                      </p:grpSp>
                                      <p:grpSp>
                                        <p:nvGrpSpPr>
                                          <p:cNvPr id="649" name="Group 648"/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3789309" y="2172983"/>
                                            <a:ext cx="3064173" cy="1439297"/>
                                            <a:chOff x="2914381" y="1137365"/>
                                            <a:chExt cx="5581295" cy="2072762"/>
                                          </a:xfrm>
                                        </p:grpSpPr>
                                        <p:grpSp>
                                          <p:nvGrpSpPr>
                                            <p:cNvPr id="661" name="Group 660"/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6488059" y="1360570"/>
                                              <a:ext cx="2007617" cy="1596046"/>
                                              <a:chOff x="6488059" y="1469604"/>
                                              <a:chExt cx="2007617" cy="1596046"/>
                                            </a:xfrm>
                                          </p:grpSpPr>
                                          <p:cxnSp>
                                            <p:nvCxnSpPr>
                                              <p:cNvPr id="673" name="Straight Connector 672"/>
                                              <p:cNvCxnSpPr/>
                                              <p:nvPr/>
                                            </p:nvCxnSpPr>
                                            <p:spPr>
                                              <a:xfrm>
                                                <a:off x="6488200" y="1469604"/>
                                                <a:ext cx="553085" cy="6985"/>
                                              </a:xfrm>
                                              <a:prstGeom prst="line">
                                                <a:avLst/>
                                              </a:prstGeom>
                                              <a:noFill/>
                                              <a:ln w="19050" cap="flat" cmpd="sng" algn="ctr">
                                                <a:solidFill>
                                                  <a:sysClr val="window" lastClr="FFFFFF"/>
                                                </a:solidFill>
                                                <a:prstDash val="solid"/>
                                                <a:miter lim="800000"/>
                                              </a:ln>
                                              <a:effectLst/>
                                            </p:spPr>
                                          </p:cxnSp>
                                          <p:cxnSp>
                                            <p:nvCxnSpPr>
                                              <p:cNvPr id="674" name="Straight Connector 673"/>
                                              <p:cNvCxnSpPr/>
                                              <p:nvPr/>
                                            </p:nvCxnSpPr>
                                            <p:spPr>
                                              <a:xfrm>
                                                <a:off x="6497891" y="2407633"/>
                                                <a:ext cx="553085" cy="6985"/>
                                              </a:xfrm>
                                              <a:prstGeom prst="line">
                                                <a:avLst/>
                                              </a:prstGeom>
                                              <a:noFill/>
                                              <a:ln w="19050" cap="flat" cmpd="sng" algn="ctr">
                                                <a:solidFill>
                                                  <a:sysClr val="window" lastClr="FFFFFF"/>
                                                </a:solidFill>
                                                <a:prstDash val="solid"/>
                                                <a:miter lim="800000"/>
                                              </a:ln>
                                              <a:effectLst/>
                                            </p:spPr>
                                          </p:cxnSp>
                                          <p:cxnSp>
                                            <p:nvCxnSpPr>
                                              <p:cNvPr id="675" name="Straight Connector 674"/>
                                              <p:cNvCxnSpPr/>
                                              <p:nvPr/>
                                            </p:nvCxnSpPr>
                                            <p:spPr>
                                              <a:xfrm>
                                                <a:off x="6497891" y="2148989"/>
                                                <a:ext cx="553085" cy="6985"/>
                                              </a:xfrm>
                                              <a:prstGeom prst="line">
                                                <a:avLst/>
                                              </a:prstGeom>
                                              <a:noFill/>
                                              <a:ln w="19050" cap="flat" cmpd="sng" algn="ctr">
                                                <a:solidFill>
                                                  <a:sysClr val="window" lastClr="FFFFFF"/>
                                                </a:solidFill>
                                                <a:prstDash val="solid"/>
                                                <a:miter lim="800000"/>
                                              </a:ln>
                                              <a:effectLst/>
                                            </p:spPr>
                                          </p:cxnSp>
                                          <p:cxnSp>
                                            <p:nvCxnSpPr>
                                              <p:cNvPr id="676" name="Straight Connector 675"/>
                                              <p:cNvCxnSpPr/>
                                              <p:nvPr/>
                                            </p:nvCxnSpPr>
                                            <p:spPr>
                                              <a:xfrm>
                                                <a:off x="6488059" y="1937828"/>
                                                <a:ext cx="873467" cy="0"/>
                                              </a:xfrm>
                                              <a:prstGeom prst="line">
                                                <a:avLst/>
                                              </a:prstGeom>
                                              <a:noFill/>
                                              <a:ln w="19050" cap="flat" cmpd="sng" algn="ctr">
                                                <a:solidFill>
                                                  <a:sysClr val="window" lastClr="FFFFFF"/>
                                                </a:solidFill>
                                                <a:prstDash val="solid"/>
                                                <a:miter lim="800000"/>
                                              </a:ln>
                                              <a:effectLst/>
                                            </p:spPr>
                                          </p:cxnSp>
                                          <p:cxnSp>
                                            <p:nvCxnSpPr>
                                              <p:cNvPr id="677" name="Straight Connector 676"/>
                                              <p:cNvCxnSpPr>
                                                <a:endCxn id="607" idx="2"/>
                                              </p:cNvCxnSpPr>
                                              <p:nvPr/>
                                            </p:nvCxnSpPr>
                                            <p:spPr>
                                              <a:xfrm flipV="1">
                                                <a:off x="6488059" y="1704123"/>
                                                <a:ext cx="2007617" cy="1799"/>
                                              </a:xfrm>
                                              <a:prstGeom prst="line">
                                                <a:avLst/>
                                              </a:prstGeom>
                                              <a:noFill/>
                                              <a:ln w="19050" cap="flat" cmpd="sng" algn="ctr">
                                                <a:solidFill>
                                                  <a:srgbClr val="FFFF00"/>
                                                </a:solidFill>
                                                <a:prstDash val="solid"/>
                                                <a:miter lim="800000"/>
                                              </a:ln>
                                              <a:effectLst/>
                                            </p:spPr>
                                          </p:cxnSp>
                                          <p:cxnSp>
                                            <p:nvCxnSpPr>
                                              <p:cNvPr id="678" name="Straight Connector 677"/>
                                              <p:cNvCxnSpPr/>
                                              <p:nvPr/>
                                            </p:nvCxnSpPr>
                                            <p:spPr>
                                              <a:xfrm>
                                                <a:off x="6497891" y="3058665"/>
                                                <a:ext cx="801987" cy="6985"/>
                                              </a:xfrm>
                                              <a:prstGeom prst="line">
                                                <a:avLst/>
                                              </a:prstGeom>
                                              <a:noFill/>
                                              <a:ln w="19050" cap="flat" cmpd="sng" algn="ctr">
                                                <a:solidFill>
                                                  <a:sysClr val="window" lastClr="FFFFFF"/>
                                                </a:solidFill>
                                                <a:prstDash val="solid"/>
                                                <a:miter lim="800000"/>
                                              </a:ln>
                                              <a:effectLst/>
                                            </p:spPr>
                                          </p:cxnSp>
                                          <p:cxnSp>
                                            <p:nvCxnSpPr>
                                              <p:cNvPr id="679" name="Straight Connector 678"/>
                                              <p:cNvCxnSpPr/>
                                              <p:nvPr/>
                                            </p:nvCxnSpPr>
                                            <p:spPr>
                                              <a:xfrm>
                                                <a:off x="6488059" y="2871232"/>
                                                <a:ext cx="1998129" cy="6985"/>
                                              </a:xfrm>
                                              <a:prstGeom prst="line">
                                                <a:avLst/>
                                              </a:prstGeom>
                                              <a:noFill/>
                                              <a:ln w="19050" cap="flat" cmpd="sng" algn="ctr">
                                                <a:solidFill>
                                                  <a:srgbClr val="FFFF00"/>
                                                </a:solidFill>
                                                <a:prstDash val="solid"/>
                                                <a:miter lim="800000"/>
                                              </a:ln>
                                              <a:effectLst/>
                                            </p:spPr>
                                          </p:cxnSp>
                                          <p:cxnSp>
                                            <p:nvCxnSpPr>
                                              <p:cNvPr id="680" name="Straight Connector 679"/>
                                              <p:cNvCxnSpPr/>
                                              <p:nvPr/>
                                            </p:nvCxnSpPr>
                                            <p:spPr>
                                              <a:xfrm>
                                                <a:off x="6488059" y="2628207"/>
                                                <a:ext cx="811819" cy="0"/>
                                              </a:xfrm>
                                              <a:prstGeom prst="line">
                                                <a:avLst/>
                                              </a:prstGeom>
                                              <a:noFill/>
                                              <a:ln w="19050" cap="flat" cmpd="sng" algn="ctr">
                                                <a:solidFill>
                                                  <a:sysClr val="window" lastClr="FFFFFF"/>
                                                </a:solidFill>
                                                <a:prstDash val="solid"/>
                                                <a:miter lim="800000"/>
                                              </a:ln>
                                              <a:effectLst/>
                                            </p:spPr>
                                          </p:cxnSp>
                                        </p:grpSp>
                                        <p:grpSp>
                                          <p:nvGrpSpPr>
                                            <p:cNvPr id="662" name="Group 661"/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2914381" y="1137365"/>
                                              <a:ext cx="3573850" cy="2072762"/>
                                              <a:chOff x="2914381" y="1137365"/>
                                              <a:chExt cx="3573850" cy="2072762"/>
                                            </a:xfrm>
                                          </p:grpSpPr>
                                          <p:sp>
                                            <p:nvSpPr>
                                              <p:cNvPr id="663" name="Rectangle 662"/>
                                              <p:cNvSpPr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5009397" y="1137365"/>
                                                <a:ext cx="1478834" cy="2072762"/>
                                              </a:xfrm>
                                              <a:prstGeom prst="rect">
                                                <a:avLst/>
                                              </a:prstGeom>
                                              <a:solidFill>
                                                <a:srgbClr val="E7E6E6">
                                                  <a:lumMod val="50000"/>
                                                </a:srgbClr>
                                              </a:solidFill>
                                              <a:ln w="12700" cap="flat" cmpd="sng" algn="ctr">
                                                <a:solidFill>
                                                  <a:sysClr val="window" lastClr="FFFFFF"/>
                                                </a:solidFill>
                                                <a:prstDash val="solid"/>
                                                <a:miter lim="800000"/>
                                              </a:ln>
                                              <a:effectLst/>
                                            </p:spPr>
                                            <p:txBody>
            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            <a:prstTxWarp prst="textNoShape">
                                                  <a:avLst/>
                                                </a:prstTxWarp>
                                                <a:noAutofit/>
                                              </a:bodyPr>
                                              <a:lstStyle/>
                                              <a:p>
                                                <a:pPr marL="0" marR="0" lvl="0" indent="0" defTabSz="914400" eaLnBrk="1" fontAlgn="auto" latinLnBrk="0" hangingPunct="1">
                                                  <a:lnSpc>
                                                    <a:spcPct val="100000"/>
                                                  </a:lnSpc>
                                                  <a:spcBef>
                                                    <a:spcPts val="0"/>
                                                  </a:spcBef>
                                                  <a:spcAft>
                                                    <a:spcPts val="0"/>
                                                  </a:spcAft>
                                                  <a:buClrTx/>
                                                  <a:buSzTx/>
                                                  <a:buFontTx/>
                                                  <a:buNone/>
                                                  <a:tabLst/>
                                                  <a:defRPr/>
                                                </a:pPr>
                                                <a:endParaRPr kumimoji="0" lang="en-US" sz="1800" b="0" i="0" u="none" strike="noStrike" kern="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ysClr val="window" lastClr="FFFFFF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libri" panose="020F0502020204030204"/>
                                                  <a:ea typeface="+mn-ea"/>
                                                  <a:cs typeface="+mn-cs"/>
                                                </a:endParaRPr>
                                              </a:p>
                                            </p:txBody>
                                          </p:sp>
                                          <p:grpSp>
                                            <p:nvGrpSpPr>
                                              <p:cNvPr id="664" name="Group 663"/>
                                              <p:cNvGrpSpPr/>
                                              <p:nvPr/>
                                            </p:nvGrpSpPr>
                                            <p:grpSpPr>
                                              <a:xfrm>
                                                <a:off x="2914381" y="1327469"/>
                                                <a:ext cx="2095018" cy="1636464"/>
                                                <a:chOff x="-1533142" y="0"/>
                                                <a:chExt cx="2096162" cy="1636933"/>
                                              </a:xfrm>
                                            </p:grpSpPr>
                                            <p:cxnSp>
                                              <p:nvCxnSpPr>
                                                <p:cNvPr id="665" name="Straight Connector 664"/>
                                                <p:cNvCxnSpPr/>
                                                <p:nvPr/>
                                              </p:nvCxnSpPr>
                                              <p:spPr>
                                                <a:xfrm>
                                                  <a:off x="141" y="0"/>
                                                  <a:ext cx="553085" cy="6985"/>
                                                </a:xfrm>
                                                <a:prstGeom prst="line">
                                                  <a:avLst/>
                                                </a:prstGeom>
                                                <a:noFill/>
                                                <a:ln w="19050" cap="flat" cmpd="sng" algn="ctr">
                                                  <a:solidFill>
                                                    <a:sysClr val="window" lastClr="FFFFFF"/>
                                                  </a:solidFill>
                                                  <a:prstDash val="solid"/>
                                                  <a:miter lim="800000"/>
                                                </a:ln>
                                                <a:effectLst/>
                                              </p:spPr>
                                            </p:cxnSp>
                                            <p:cxnSp>
                                              <p:nvCxnSpPr>
                                                <p:cNvPr id="666" name="Straight Connector 665"/>
                                                <p:cNvCxnSpPr/>
                                                <p:nvPr/>
                                              </p:nvCxnSpPr>
                                              <p:spPr>
                                                <a:xfrm>
                                                  <a:off x="9832" y="938029"/>
                                                  <a:ext cx="553085" cy="6985"/>
                                                </a:xfrm>
                                                <a:prstGeom prst="line">
                                                  <a:avLst/>
                                                </a:prstGeom>
                                                <a:noFill/>
                                                <a:ln w="19050" cap="flat" cmpd="sng" algn="ctr">
                                                  <a:solidFill>
                                                    <a:sysClr val="window" lastClr="FFFFFF"/>
                                                  </a:solidFill>
                                                  <a:prstDash val="solid"/>
                                                  <a:miter lim="800000"/>
                                                </a:ln>
                                                <a:effectLst/>
                                              </p:spPr>
                                            </p:cxnSp>
                                            <p:cxnSp>
                                              <p:nvCxnSpPr>
                                                <p:cNvPr id="667" name="Straight Connector 666"/>
                                                <p:cNvCxnSpPr/>
                                                <p:nvPr/>
                                              </p:nvCxnSpPr>
                                              <p:spPr>
                                                <a:xfrm>
                                                  <a:off x="9832" y="679385"/>
                                                  <a:ext cx="553085" cy="6985"/>
                                                </a:xfrm>
                                                <a:prstGeom prst="line">
                                                  <a:avLst/>
                                                </a:prstGeom>
                                                <a:noFill/>
                                                <a:ln w="19050" cap="flat" cmpd="sng" algn="ctr">
                                                  <a:solidFill>
                                                    <a:sysClr val="window" lastClr="FFFFFF"/>
                                                  </a:solidFill>
                                                  <a:prstDash val="solid"/>
                                                  <a:miter lim="800000"/>
                                                </a:ln>
                                                <a:effectLst/>
                                              </p:spPr>
                                            </p:cxnSp>
                                            <p:cxnSp>
                                              <p:nvCxnSpPr>
                                                <p:cNvPr id="668" name="Straight Connector 667"/>
                                                <p:cNvCxnSpPr/>
                                                <p:nvPr/>
                                              </p:nvCxnSpPr>
                                              <p:spPr>
                                                <a:xfrm>
                                                  <a:off x="-368162" y="468537"/>
                                                  <a:ext cx="921248" cy="7141"/>
                                                </a:xfrm>
                                                <a:prstGeom prst="line">
                                                  <a:avLst/>
                                                </a:prstGeom>
                                                <a:noFill/>
                                                <a:ln w="19050" cap="flat" cmpd="sng" algn="ctr">
                                                  <a:solidFill>
                                                    <a:sysClr val="window" lastClr="FFFFFF"/>
                                                  </a:solidFill>
                                                  <a:prstDash val="solid"/>
                                                  <a:miter lim="800000"/>
                                                </a:ln>
                                                <a:effectLst/>
                                              </p:spPr>
                                            </p:cxnSp>
                                            <p:cxnSp>
                                              <p:nvCxnSpPr>
                                                <p:cNvPr id="669" name="Straight Connector 668"/>
                                                <p:cNvCxnSpPr/>
                                                <p:nvPr/>
                                              </p:nvCxnSpPr>
                                              <p:spPr>
                                                <a:xfrm>
                                                  <a:off x="-1533140" y="243453"/>
                                                  <a:ext cx="2086224" cy="0"/>
                                                </a:xfrm>
                                                <a:prstGeom prst="line">
                                                  <a:avLst/>
                                                </a:prstGeom>
                                                <a:noFill/>
                                                <a:ln w="19050" cap="flat" cmpd="sng" algn="ctr">
                                                  <a:solidFill>
                                                    <a:srgbClr val="FFFF00"/>
                                                  </a:solidFill>
                                                  <a:prstDash val="solid"/>
                                                  <a:miter lim="800000"/>
                                                </a:ln>
                                                <a:effectLst/>
                                              </p:spPr>
                                            </p:cxnSp>
                                            <p:cxnSp>
                                              <p:nvCxnSpPr>
                                                <p:cNvPr id="670" name="Straight Connector 669"/>
                                                <p:cNvCxnSpPr>
                                                  <a:stCxn id="631" idx="2"/>
                                                </p:cNvCxnSpPr>
                                                <p:nvPr/>
                                              </p:nvCxnSpPr>
                                              <p:spPr>
                                                <a:xfrm flipV="1">
                                                  <a:off x="-241794" y="1636731"/>
                                                  <a:ext cx="804814" cy="202"/>
                                                </a:xfrm>
                                                <a:prstGeom prst="line">
                                                  <a:avLst/>
                                                </a:prstGeom>
                                                <a:noFill/>
                                                <a:ln w="19050" cap="flat" cmpd="sng" algn="ctr">
                                                  <a:solidFill>
                                                    <a:sysClr val="window" lastClr="FFFFFF"/>
                                                  </a:solidFill>
                                                  <a:prstDash val="solid"/>
                                                  <a:miter lim="800000"/>
                                                </a:ln>
                                                <a:effectLst/>
                                              </p:spPr>
                                            </p:cxnSp>
                                            <p:cxnSp>
                                              <p:nvCxnSpPr>
                                                <p:cNvPr id="671" name="Straight Connector 670"/>
                                                <p:cNvCxnSpPr>
                                                  <a:stCxn id="613" idx="6"/>
                                                </p:cNvCxnSpPr>
                                                <p:nvPr/>
                                              </p:nvCxnSpPr>
                                              <p:spPr>
                                                <a:xfrm>
                                                  <a:off x="-1533142" y="1388981"/>
                                                  <a:ext cx="2096060" cy="6478"/>
                                                </a:xfrm>
                                                <a:prstGeom prst="line">
                                                  <a:avLst/>
                                                </a:prstGeom>
                                                <a:noFill/>
                                                <a:ln w="19050" cap="flat" cmpd="sng" algn="ctr">
                                                  <a:solidFill>
                                                    <a:srgbClr val="FFFF00"/>
                                                  </a:solidFill>
                                                  <a:prstDash val="solid"/>
                                                  <a:miter lim="800000"/>
                                                </a:ln>
                                                <a:effectLst/>
                                              </p:spPr>
                                            </p:cxnSp>
                                            <p:cxnSp>
                                              <p:nvCxnSpPr>
                                                <p:cNvPr id="672" name="Straight Connector 671"/>
                                                <p:cNvCxnSpPr>
                                                  <a:stCxn id="659" idx="2"/>
                                                </p:cNvCxnSpPr>
                                                <p:nvPr/>
                                              </p:nvCxnSpPr>
                                              <p:spPr>
                                                <a:xfrm flipV="1">
                                                  <a:off x="-258781" y="1190346"/>
                                                  <a:ext cx="821699" cy="1171"/>
                                                </a:xfrm>
                                                <a:prstGeom prst="line">
                                                  <a:avLst/>
                                                </a:prstGeom>
                                                <a:noFill/>
                                                <a:ln w="19050" cap="flat" cmpd="sng" algn="ctr">
                                                  <a:solidFill>
                                                    <a:sysClr val="window" lastClr="FFFFFF"/>
                                                  </a:solidFill>
                                                  <a:prstDash val="solid"/>
                                                  <a:miter lim="800000"/>
                                                </a:ln>
                                                <a:effectLst/>
                                              </p:spPr>
                                            </p:cxnSp>
                                          </p:grpSp>
                                        </p:grpSp>
                                      </p:grpSp>
                                      <p:cxnSp>
                                        <p:nvCxnSpPr>
                                          <p:cNvPr id="650" name="Straight Connector 649"/>
                                          <p:cNvCxnSpPr/>
                                          <p:nvPr/>
                                        </p:nvCxnSpPr>
                                        <p:spPr>
                                          <a:xfrm>
                                            <a:off x="4630290" y="1942797"/>
                                            <a:ext cx="0" cy="362129"/>
                                          </a:xfrm>
                                          <a:prstGeom prst="line">
                                            <a:avLst/>
                                          </a:prstGeom>
                                          <a:noFill/>
                                          <a:ln w="19050" cap="flat" cmpd="sng" algn="ctr">
                                            <a:solidFill>
                                              <a:sysClr val="window" lastClr="FFFFFF"/>
                                            </a:solidFill>
                                            <a:prstDash val="solid"/>
                                            <a:miter lim="800000"/>
                                          </a:ln>
                                          <a:effectLst/>
                                        </p:spPr>
                                      </p:cxnSp>
                                      <p:sp>
                                        <p:nvSpPr>
                                          <p:cNvPr id="651" name="Rounded Rectangle 650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4724892" y="1047535"/>
                                            <a:ext cx="1198709" cy="668510"/>
                                          </a:xfrm>
                                          <a:prstGeom prst="roundRect">
                                            <a:avLst/>
                                          </a:prstGeom>
                                          <a:solidFill>
                                            <a:srgbClr val="E7E6E6">
                                              <a:lumMod val="50000"/>
                                            </a:srgbClr>
                                          </a:solidFill>
                                          <a:ln w="12700" cap="flat" cmpd="sng" algn="ctr">
                                            <a:solidFill>
                                              <a:sysClr val="window" lastClr="FFFFFF"/>
                                            </a:solidFill>
                                            <a:prstDash val="solid"/>
                                            <a:miter lim="800000"/>
                                          </a:ln>
                                          <a:effectLst/>
                                        </p:spPr>
                                        <p:txBody>
        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        <a:prstTxWarp prst="textNoShape">
                                              <a:avLst/>
                                            </a:prstTxWarp>
                                            <a:noAutofit/>
                                          </a:bodyPr>
                                          <a:lstStyle/>
                                          <a:p>
                                            <a:pPr marL="0" marR="0" lvl="0" indent="0" defTabSz="914400" eaLnBrk="1" fontAlgn="auto" latinLnBrk="0" hangingPunct="1">
                                              <a:lnSpc>
                                                <a:spcPct val="100000"/>
                                              </a:lnSpc>
                                              <a:spcBef>
                                                <a:spcPts val="0"/>
                                              </a:spcBef>
                                              <a:spcAft>
                                                <a:spcPts val="0"/>
                                              </a:spcAft>
                                              <a:buClrTx/>
                                              <a:buSzTx/>
                                              <a:buFontTx/>
                                              <a:buNone/>
                                              <a:tabLst/>
                                              <a:defRPr/>
                                            </a:pPr>
                                            <a:endParaRPr kumimoji="0" lang="en-US" sz="1800" b="0" i="0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ysClr val="window" lastClr="FFFFFF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libri" panose="020F0502020204030204"/>
                                              <a:ea typeface="+mn-ea"/>
                                              <a:cs typeface="+mn-cs"/>
                                            </a:endParaRPr>
                                          </a:p>
                                        </p:txBody>
                                      </p:sp>
                                      <p:cxnSp>
                                        <p:nvCxnSpPr>
                                          <p:cNvPr id="652" name="Straight Connector 651"/>
                                          <p:cNvCxnSpPr/>
                                          <p:nvPr/>
                                        </p:nvCxnSpPr>
                                        <p:spPr>
                                          <a:xfrm>
                                            <a:off x="4428544" y="1560444"/>
                                            <a:ext cx="0" cy="1069797"/>
                                          </a:xfrm>
                                          <a:prstGeom prst="line">
                                            <a:avLst/>
                                          </a:prstGeom>
                                          <a:noFill/>
                                          <a:ln w="19050" cap="flat" cmpd="sng" algn="ctr">
                                            <a:solidFill>
                                              <a:sysClr val="window" lastClr="FFFFFF"/>
                                            </a:solidFill>
                                            <a:prstDash val="solid"/>
                                            <a:miter lim="800000"/>
                                          </a:ln>
                                          <a:effectLst/>
                                        </p:spPr>
                                      </p:cxnSp>
                                      <p:cxnSp>
                                        <p:nvCxnSpPr>
                                          <p:cNvPr id="653" name="Straight Connector 652"/>
                                          <p:cNvCxnSpPr/>
                                          <p:nvPr/>
                                        </p:nvCxnSpPr>
                                        <p:spPr>
                                          <a:xfrm>
                                            <a:off x="4419975" y="1555984"/>
                                            <a:ext cx="302895" cy="4445"/>
                                          </a:xfrm>
                                          <a:prstGeom prst="line">
                                            <a:avLst/>
                                          </a:prstGeom>
                                          <a:noFill/>
                                          <a:ln w="19050" cap="flat" cmpd="sng" algn="ctr">
                                            <a:solidFill>
                                              <a:sysClr val="window" lastClr="FFFFFF"/>
                                            </a:solidFill>
                                            <a:prstDash val="solid"/>
                                            <a:miter lim="800000"/>
                                          </a:ln>
                                          <a:effectLst/>
                                        </p:spPr>
                                      </p:cxnSp>
                                      <p:cxnSp>
                                        <p:nvCxnSpPr>
                                          <p:cNvPr id="654" name="Straight Connector 653"/>
                                          <p:cNvCxnSpPr/>
                                          <p:nvPr/>
                                        </p:nvCxnSpPr>
                                        <p:spPr>
                                          <a:xfrm>
                                            <a:off x="4639218" y="2770614"/>
                                            <a:ext cx="0" cy="190398"/>
                                          </a:xfrm>
                                          <a:prstGeom prst="line">
                                            <a:avLst/>
                                          </a:prstGeom>
                                          <a:noFill/>
                                          <a:ln w="19050" cap="flat" cmpd="sng" algn="ctr">
                                            <a:solidFill>
                                              <a:sysClr val="window" lastClr="FFFFFF"/>
                                            </a:solidFill>
                                            <a:prstDash val="solid"/>
                                            <a:miter lim="800000"/>
                                          </a:ln>
                                          <a:effectLst/>
                                        </p:spPr>
                                      </p:cxnSp>
                                      <p:cxnSp>
                                        <p:nvCxnSpPr>
                                          <p:cNvPr id="655" name="Straight Connector 654"/>
                                          <p:cNvCxnSpPr/>
                                          <p:nvPr/>
                                        </p:nvCxnSpPr>
                                        <p:spPr>
                                          <a:xfrm>
                                            <a:off x="4428543" y="2839508"/>
                                            <a:ext cx="1" cy="1170195"/>
                                          </a:xfrm>
                                          <a:prstGeom prst="line">
                                            <a:avLst/>
                                          </a:prstGeom>
                                          <a:noFill/>
                                          <a:ln w="19050" cap="flat" cmpd="sng" algn="ctr">
                                            <a:solidFill>
                                              <a:sysClr val="window" lastClr="FFFFFF"/>
                                            </a:solidFill>
                                            <a:prstDash val="solid"/>
                                            <a:miter lim="800000"/>
                                          </a:ln>
                                          <a:effectLst/>
                                        </p:spPr>
                                      </p:cxnSp>
                                      <p:cxnSp>
                                        <p:nvCxnSpPr>
                                          <p:cNvPr id="656" name="Straight Connector 655"/>
                                          <p:cNvCxnSpPr/>
                                          <p:nvPr/>
                                        </p:nvCxnSpPr>
                                        <p:spPr>
                                          <a:xfrm>
                                            <a:off x="4419975" y="2853094"/>
                                            <a:ext cx="210315" cy="116"/>
                                          </a:xfrm>
                                          <a:prstGeom prst="line">
                                            <a:avLst/>
                                          </a:prstGeom>
                                          <a:noFill/>
                                          <a:ln w="19050" cap="flat" cmpd="sng" algn="ctr">
                                            <a:solidFill>
                                              <a:sysClr val="window" lastClr="FFFFFF"/>
                                            </a:solidFill>
                                            <a:prstDash val="solid"/>
                                            <a:miter lim="800000"/>
                                          </a:ln>
                                          <a:effectLst/>
                                        </p:spPr>
                                      </p:cxnSp>
                                      <p:cxnSp>
                                        <p:nvCxnSpPr>
                                          <p:cNvPr id="657" name="Straight Connector 656"/>
                                          <p:cNvCxnSpPr/>
                                          <p:nvPr/>
                                        </p:nvCxnSpPr>
                                        <p:spPr>
                                          <a:xfrm>
                                            <a:off x="4290026" y="1456535"/>
                                            <a:ext cx="441413" cy="0"/>
                                          </a:xfrm>
                                          <a:prstGeom prst="line">
                                            <a:avLst/>
                                          </a:prstGeom>
                                          <a:noFill/>
                                          <a:ln w="19050" cap="flat" cmpd="sng" algn="ctr">
                                            <a:solidFill>
                                              <a:sysClr val="window" lastClr="FFFFFF"/>
                                            </a:solidFill>
                                            <a:prstDash val="solid"/>
                                            <a:miter lim="800000"/>
                                          </a:ln>
                                          <a:effectLst/>
                                        </p:spPr>
                                      </p:cxnSp>
                                      <p:cxnSp>
                                        <p:nvCxnSpPr>
                                          <p:cNvPr id="658" name="Straight Connector 657"/>
                                          <p:cNvCxnSpPr/>
                                          <p:nvPr/>
                                        </p:nvCxnSpPr>
                                        <p:spPr>
                                          <a:xfrm>
                                            <a:off x="4290026" y="1456452"/>
                                            <a:ext cx="0" cy="1674045"/>
                                          </a:xfrm>
                                          <a:prstGeom prst="line">
                                            <a:avLst/>
                                          </a:prstGeom>
                                          <a:noFill/>
                                          <a:ln w="19050" cap="flat" cmpd="sng" algn="ctr">
                                            <a:solidFill>
                                              <a:sysClr val="window" lastClr="FFFFFF"/>
                                            </a:solidFill>
                                            <a:prstDash val="solid"/>
                                            <a:miter lim="800000"/>
                                          </a:ln>
                                          <a:effectLst/>
                                        </p:spPr>
                                      </p:cxnSp>
                                      <p:sp>
                                        <p:nvSpPr>
                                          <p:cNvPr id="659" name="Arc 658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4348780" y="3051773"/>
                                            <a:ext cx="139781" cy="160959"/>
                                          </a:xfrm>
                                          <a:prstGeom prst="arc">
                                            <a:avLst>
                                              <a:gd name="adj1" fmla="val 10885405"/>
                                              <a:gd name="adj2" fmla="val 0"/>
                                            </a:avLst>
                                          </a:prstGeom>
                                          <a:noFill/>
                                          <a:ln w="19050" cap="flat" cmpd="sng" algn="ctr">
                                            <a:solidFill>
                                              <a:sysClr val="window" lastClr="FFFFFF"/>
                                            </a:solidFill>
                                            <a:prstDash val="solid"/>
                                            <a:miter lim="800000"/>
                                          </a:ln>
                                          <a:effectLst/>
                                        </p:spPr>
                                        <p:txBody>
        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        <a:prstTxWarp prst="textNoShape">
                                              <a:avLst/>
                                            </a:prstTxWarp>
                                            <a:noAutofit/>
                                          </a:bodyPr>
                                          <a:lstStyle/>
                                          <a:p>
                                            <a:pPr marL="0" marR="0" lvl="0" indent="0" defTabSz="914400" eaLnBrk="1" fontAlgn="auto" latinLnBrk="0" hangingPunct="1">
                                              <a:lnSpc>
                                                <a:spcPct val="100000"/>
                                              </a:lnSpc>
                                              <a:spcBef>
                                                <a:spcPts val="0"/>
                                              </a:spcBef>
                                              <a:spcAft>
                                                <a:spcPts val="0"/>
                                              </a:spcAft>
                                              <a:buClrTx/>
                                              <a:buSzTx/>
                                              <a:buFontTx/>
                                              <a:buNone/>
                                              <a:tabLst/>
                                              <a:defRPr/>
                                            </a:pPr>
                                            <a:endParaRPr kumimoji="0" lang="en-US" sz="1800" b="0" i="0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ysClr val="windowText" lastClr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libri" panose="020F0502020204030204"/>
                                              <a:ea typeface="+mn-ea"/>
                                              <a:cs typeface="+mn-cs"/>
                                            </a:endParaRPr>
                                          </a:p>
                                        </p:txBody>
                                      </p:sp>
                                      <p:cxnSp>
                                        <p:nvCxnSpPr>
                                          <p:cNvPr id="660" name="Straight Connector 659"/>
                                          <p:cNvCxnSpPr/>
                                          <p:nvPr/>
                                        </p:nvCxnSpPr>
                                        <p:spPr>
                                          <a:xfrm>
                                            <a:off x="4290026" y="3132141"/>
                                            <a:ext cx="58754" cy="0"/>
                                          </a:xfrm>
                                          <a:prstGeom prst="line">
                                            <a:avLst/>
                                          </a:prstGeom>
                                          <a:noFill/>
                                          <a:ln w="19050" cap="flat" cmpd="sng" algn="ctr">
                                            <a:solidFill>
                                              <a:sysClr val="window" lastClr="FFFFFF"/>
                                            </a:solidFill>
                                            <a:prstDash val="solid"/>
                                            <a:miter lim="800000"/>
                                          </a:ln>
                                          <a:effectLst/>
                                        </p:spPr>
                                      </p:cxnSp>
                                    </p:grpSp>
                                    <p:sp>
                                      <p:nvSpPr>
                                        <p:cNvPr id="631" name="Arc 630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4358182" y="3361140"/>
                                          <a:ext cx="139700" cy="160655"/>
                                        </a:xfrm>
                                        <a:prstGeom prst="arc">
                                          <a:avLst>
                                            <a:gd name="adj1" fmla="val 10885405"/>
                                            <a:gd name="adj2" fmla="val 0"/>
                                          </a:avLst>
                                        </a:prstGeom>
                                        <a:noFill/>
                                        <a:ln w="19050" cap="flat" cmpd="sng" algn="ctr">
                                          <a:solidFill>
                                            <a:sysClr val="window" lastClr="FFFFFF"/>
                                          </a:solidFill>
                                          <a:prstDash val="solid"/>
                                          <a:miter lim="800000"/>
                                        </a:ln>
                                        <a:effectLst/>
                                      </p:spPr>
                                      <p:txBody>
      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      <a:prstTxWarp prst="textNoShape">
                                            <a:avLst/>
                                          </a:prstTxWarp>
                                          <a:noAutofit/>
                                        </a:bodyPr>
                                        <a:lstStyle/>
                                        <a:p>
                                          <a:pPr marL="0" marR="0" lvl="0" indent="0" defTabSz="914400" eaLnBrk="1" fontAlgn="auto" latinLnBrk="0" hangingPunct="1">
                                            <a:lnSpc>
                                              <a:spcPct val="100000"/>
                                            </a:lnSpc>
                                            <a:spcBef>
                                              <a:spcPts val="0"/>
                                            </a:spcBef>
                                            <a:spcAft>
                                              <a:spcPts val="0"/>
                                            </a:spcAft>
                                            <a:buClrTx/>
                                            <a:buSzTx/>
                                            <a:buFontTx/>
                                            <a:buNone/>
                                            <a:tabLst/>
                                            <a:defRPr/>
                                          </a:pPr>
                                          <a:endParaRPr kumimoji="0" lang="en-US" sz="1800" b="0" i="0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libri" panose="020F0502020204030204"/>
                                            <a:ea typeface="+mn-ea"/>
                                            <a:cs typeface="+mn-cs"/>
                                          </a:endParaRPr>
                                        </a:p>
                                      </p:txBody>
                                    </p:sp>
                                    <p:cxnSp>
                                      <p:nvCxnSpPr>
                                        <p:cNvPr id="632" name="Straight Connector 631"/>
                                        <p:cNvCxnSpPr/>
                                        <p:nvPr/>
                                      </p:nvCxnSpPr>
                                      <p:spPr>
                                        <a:xfrm flipV="1">
                                          <a:off x="4112712" y="3428954"/>
                                          <a:ext cx="245470" cy="3173"/>
                                        </a:xfrm>
                                        <a:prstGeom prst="line">
                                          <a:avLst/>
                                        </a:prstGeom>
                                        <a:noFill/>
                                        <a:ln w="19050" cap="flat" cmpd="sng" algn="ctr">
                                          <a:solidFill>
                                            <a:sysClr val="window" lastClr="FFFFFF"/>
                                          </a:solidFill>
                                          <a:prstDash val="solid"/>
                                          <a:miter lim="800000"/>
                                        </a:ln>
                                        <a:effectLst/>
                                      </p:spPr>
                                    </p:cxnSp>
                                    <p:cxnSp>
                                      <p:nvCxnSpPr>
                                        <p:cNvPr id="633" name="Straight Connector 632"/>
                                        <p:cNvCxnSpPr/>
                                        <p:nvPr/>
                                      </p:nvCxnSpPr>
                                      <p:spPr>
                                        <a:xfrm>
                                          <a:off x="4112712" y="1260181"/>
                                          <a:ext cx="0" cy="2168394"/>
                                        </a:xfrm>
                                        <a:prstGeom prst="line">
                                          <a:avLst/>
                                        </a:prstGeom>
                                        <a:noFill/>
                                        <a:ln w="19050" cap="flat" cmpd="sng" algn="ctr">
                                          <a:solidFill>
                                            <a:sysClr val="window" lastClr="FFFFFF"/>
                                          </a:solidFill>
                                          <a:prstDash val="solid"/>
                                          <a:miter lim="800000"/>
                                        </a:ln>
                                        <a:effectLst/>
                                      </p:spPr>
                                    </p:cxnSp>
                                    <p:sp>
                                      <p:nvSpPr>
                                        <p:cNvPr id="634" name="Oval 633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4088570" y="1204133"/>
                                          <a:ext cx="46104" cy="56048"/>
                                        </a:xfrm>
                                        <a:prstGeom prst="ellipse">
                                          <a:avLst/>
                                        </a:prstGeom>
                                        <a:noFill/>
                                        <a:ln w="19050" cap="flat" cmpd="sng" algn="ctr">
                                          <a:solidFill>
                                            <a:sysClr val="window" lastClr="FFFFFF"/>
                                          </a:solidFill>
                                          <a:prstDash val="solid"/>
                                          <a:miter lim="800000"/>
                                        </a:ln>
                                        <a:effectLst/>
                                      </p:spPr>
                                      <p:txBody>
      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      <a:prstTxWarp prst="textNoShape">
                                            <a:avLst/>
                                          </a:prstTxWarp>
                                          <a:noAutofit/>
                                        </a:bodyPr>
                                        <a:lstStyle/>
                                        <a:p>
                                          <a:pPr marL="0" marR="0" lvl="0" indent="0" defTabSz="914400" eaLnBrk="1" fontAlgn="auto" latinLnBrk="0" hangingPunct="1">
                                            <a:lnSpc>
                                              <a:spcPct val="100000"/>
                                            </a:lnSpc>
                                            <a:spcBef>
                                              <a:spcPts val="0"/>
                                            </a:spcBef>
                                            <a:spcAft>
                                              <a:spcPts val="0"/>
                                            </a:spcAft>
                                            <a:buClrTx/>
                                            <a:buSzTx/>
                                            <a:buFontTx/>
                                            <a:buNone/>
                                            <a:tabLst/>
                                            <a:defRPr/>
                                          </a:pPr>
                                          <a:endParaRPr kumimoji="0" lang="en-US" sz="1800" b="0" i="0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ysClr val="window" lastClr="FFFF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libri" panose="020F0502020204030204"/>
                                            <a:ea typeface="+mn-ea"/>
                                            <a:cs typeface="+mn-cs"/>
                                          </a:endParaRPr>
                                        </a:p>
                                      </p:txBody>
                                    </p:sp>
                                    <p:cxnSp>
                                      <p:nvCxnSpPr>
                                        <p:cNvPr id="635" name="Straight Connector 634"/>
                                        <p:cNvCxnSpPr/>
                                        <p:nvPr/>
                                      </p:nvCxnSpPr>
                                      <p:spPr>
                                        <a:xfrm>
                                          <a:off x="6054933" y="1942718"/>
                                          <a:ext cx="0" cy="390024"/>
                                        </a:xfrm>
                                        <a:prstGeom prst="line">
                                          <a:avLst/>
                                        </a:prstGeom>
                                        <a:noFill/>
                                        <a:ln w="19050" cap="flat" cmpd="sng" algn="ctr">
                                          <a:solidFill>
                                            <a:sysClr val="window" lastClr="FFFFFF"/>
                                          </a:solidFill>
                                          <a:prstDash val="solid"/>
                                          <a:miter lim="800000"/>
                                        </a:ln>
                                        <a:effectLst/>
                                      </p:spPr>
                                    </p:cxnSp>
                                    <p:cxnSp>
                                      <p:nvCxnSpPr>
                                        <p:cNvPr id="636" name="Straight Connector 635"/>
                                        <p:cNvCxnSpPr/>
                                        <p:nvPr/>
                                      </p:nvCxnSpPr>
                                      <p:spPr>
                                        <a:xfrm flipH="1">
                                          <a:off x="6233600" y="1555740"/>
                                          <a:ext cx="1" cy="1097253"/>
                                        </a:xfrm>
                                        <a:prstGeom prst="line">
                                          <a:avLst/>
                                        </a:prstGeom>
                                        <a:noFill/>
                                        <a:ln w="19050" cap="flat" cmpd="sng" algn="ctr">
                                          <a:solidFill>
                                            <a:sysClr val="window" lastClr="FFFFFF"/>
                                          </a:solidFill>
                                          <a:prstDash val="solid"/>
                                          <a:miter lim="800000"/>
                                        </a:ln>
                                        <a:effectLst/>
                                      </p:spPr>
                                    </p:cxnSp>
                                    <p:cxnSp>
                                      <p:nvCxnSpPr>
                                        <p:cNvPr id="637" name="Straight Connector 636"/>
                                        <p:cNvCxnSpPr/>
                                        <p:nvPr/>
                                      </p:nvCxnSpPr>
                                      <p:spPr>
                                        <a:xfrm>
                                          <a:off x="5927930" y="1555928"/>
                                          <a:ext cx="302895" cy="4445"/>
                                        </a:xfrm>
                                        <a:prstGeom prst="line">
                                          <a:avLst/>
                                        </a:prstGeom>
                                        <a:noFill/>
                                        <a:ln w="19050" cap="flat" cmpd="sng" algn="ctr">
                                          <a:solidFill>
                                            <a:sysClr val="window" lastClr="FFFFFF"/>
                                          </a:solidFill>
                                          <a:prstDash val="solid"/>
                                          <a:miter lim="800000"/>
                                        </a:ln>
                                        <a:effectLst/>
                                      </p:spPr>
                                    </p:cxnSp>
                                    <p:cxnSp>
                                      <p:nvCxnSpPr>
                                        <p:cNvPr id="638" name="Straight Connector 637"/>
                                        <p:cNvCxnSpPr/>
                                        <p:nvPr/>
                                      </p:nvCxnSpPr>
                                      <p:spPr>
                                        <a:xfrm>
                                          <a:off x="6060331" y="2804593"/>
                                          <a:ext cx="0" cy="189865"/>
                                        </a:xfrm>
                                        <a:prstGeom prst="line">
                                          <a:avLst/>
                                        </a:prstGeom>
                                        <a:noFill/>
                                        <a:ln w="19050" cap="flat" cmpd="sng" algn="ctr">
                                          <a:solidFill>
                                            <a:sysClr val="window" lastClr="FFFFFF"/>
                                          </a:solidFill>
                                          <a:prstDash val="solid"/>
                                          <a:miter lim="800000"/>
                                        </a:ln>
                                        <a:effectLst/>
                                      </p:spPr>
                                    </p:cxnSp>
                                    <p:cxnSp>
                                      <p:nvCxnSpPr>
                                        <p:cNvPr id="639" name="Straight Connector 638"/>
                                        <p:cNvCxnSpPr/>
                                        <p:nvPr/>
                                      </p:nvCxnSpPr>
                                      <p:spPr>
                                        <a:xfrm>
                                          <a:off x="6060331" y="2882647"/>
                                          <a:ext cx="210185" cy="0"/>
                                        </a:xfrm>
                                        <a:prstGeom prst="line">
                                          <a:avLst/>
                                        </a:prstGeom>
                                        <a:noFill/>
                                        <a:ln w="19050" cap="flat" cmpd="sng" algn="ctr">
                                          <a:solidFill>
                                            <a:sysClr val="window" lastClr="FFFFFF"/>
                                          </a:solidFill>
                                          <a:prstDash val="solid"/>
                                          <a:miter lim="800000"/>
                                        </a:ln>
                                        <a:effectLst/>
                                      </p:spPr>
                                    </p:cxnSp>
                                    <p:cxnSp>
                                      <p:nvCxnSpPr>
                                        <p:cNvPr id="640" name="Straight Connector 639"/>
                                        <p:cNvCxnSpPr/>
                                        <p:nvPr/>
                                      </p:nvCxnSpPr>
                                      <p:spPr>
                                        <a:xfrm>
                                          <a:off x="6270516" y="2870992"/>
                                          <a:ext cx="0" cy="1138547"/>
                                        </a:xfrm>
                                        <a:prstGeom prst="line">
                                          <a:avLst/>
                                        </a:prstGeom>
                                        <a:noFill/>
                                        <a:ln w="19050" cap="flat" cmpd="sng" algn="ctr">
                                          <a:solidFill>
                                            <a:sysClr val="window" lastClr="FFFFFF"/>
                                          </a:solidFill>
                                          <a:prstDash val="solid"/>
                                          <a:miter lim="800000"/>
                                        </a:ln>
                                        <a:effectLst/>
                                      </p:spPr>
                                    </p:cxnSp>
                                    <p:sp>
                                      <p:nvSpPr>
                                        <p:cNvPr id="641" name="Arc 640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6196980" y="3371609"/>
                                          <a:ext cx="139700" cy="160655"/>
                                        </a:xfrm>
                                        <a:prstGeom prst="arc">
                                          <a:avLst>
                                            <a:gd name="adj1" fmla="val 10885405"/>
                                            <a:gd name="adj2" fmla="val 0"/>
                                          </a:avLst>
                                        </a:prstGeom>
                                        <a:noFill/>
                                        <a:ln w="19050" cap="flat" cmpd="sng" algn="ctr">
                                          <a:solidFill>
                                            <a:sysClr val="window" lastClr="FFFFFF"/>
                                          </a:solidFill>
                                          <a:prstDash val="solid"/>
                                          <a:miter lim="800000"/>
                                        </a:ln>
                                        <a:effectLst/>
                                      </p:spPr>
                                      <p:txBody>
      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      <a:prstTxWarp prst="textNoShape">
                                            <a:avLst/>
                                          </a:prstTxWarp>
                                          <a:noAutofit/>
                                        </a:bodyPr>
                                        <a:lstStyle/>
                                        <a:p>
                                          <a:pPr marL="0" marR="0" lvl="0" indent="0" defTabSz="914400" eaLnBrk="1" fontAlgn="auto" latinLnBrk="0" hangingPunct="1">
                                            <a:lnSpc>
                                              <a:spcPct val="100000"/>
                                            </a:lnSpc>
                                            <a:spcBef>
                                              <a:spcPts val="0"/>
                                            </a:spcBef>
                                            <a:spcAft>
                                              <a:spcPts val="0"/>
                                            </a:spcAft>
                                            <a:buClrTx/>
                                            <a:buSzTx/>
                                            <a:buFontTx/>
                                            <a:buNone/>
                                            <a:tabLst/>
                                            <a:defRPr/>
                                          </a:pPr>
                                          <a:endParaRPr kumimoji="0" lang="en-US" sz="1800" b="0" i="0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libri" panose="020F0502020204030204"/>
                                            <a:ea typeface="+mn-ea"/>
                                            <a:cs typeface="+mn-cs"/>
                                          </a:endParaRPr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642" name="Arc 641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6196980" y="3064459"/>
                                          <a:ext cx="139700" cy="160655"/>
                                        </a:xfrm>
                                        <a:prstGeom prst="arc">
                                          <a:avLst>
                                            <a:gd name="adj1" fmla="val 10885405"/>
                                            <a:gd name="adj2" fmla="val 0"/>
                                          </a:avLst>
                                        </a:prstGeom>
                                        <a:noFill/>
                                        <a:ln w="19050" cap="flat" cmpd="sng" algn="ctr">
                                          <a:solidFill>
                                            <a:sysClr val="window" lastClr="FFFFFF"/>
                                          </a:solidFill>
                                          <a:prstDash val="solid"/>
                                          <a:miter lim="800000"/>
                                        </a:ln>
                                        <a:effectLst/>
                                      </p:spPr>
                                      <p:txBody>
      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      <a:prstTxWarp prst="textNoShape">
                                            <a:avLst/>
                                          </a:prstTxWarp>
                                          <a:noAutofit/>
                                        </a:bodyPr>
                                        <a:lstStyle/>
                                        <a:p>
                                          <a:pPr marL="0" marR="0" lvl="0" indent="0" defTabSz="914400" eaLnBrk="1" fontAlgn="auto" latinLnBrk="0" hangingPunct="1">
                                            <a:lnSpc>
                                              <a:spcPct val="100000"/>
                                            </a:lnSpc>
                                            <a:spcBef>
                                              <a:spcPts val="0"/>
                                            </a:spcBef>
                                            <a:spcAft>
                                              <a:spcPts val="0"/>
                                            </a:spcAft>
                                            <a:buClrTx/>
                                            <a:buSzTx/>
                                            <a:buFontTx/>
                                            <a:buNone/>
                                            <a:tabLst/>
                                            <a:defRPr/>
                                          </a:pPr>
                                          <a:endParaRPr kumimoji="0" lang="en-US" sz="1800" b="0" i="0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libri" panose="020F0502020204030204"/>
                                            <a:ea typeface="+mn-ea"/>
                                            <a:cs typeface="+mn-cs"/>
                                          </a:endParaRPr>
                                        </a:p>
                                      </p:txBody>
                                    </p:sp>
                                    <p:cxnSp>
                                      <p:nvCxnSpPr>
                                        <p:cNvPr id="643" name="Straight Connector 642"/>
                                        <p:cNvCxnSpPr/>
                                        <p:nvPr/>
                                      </p:nvCxnSpPr>
                                      <p:spPr>
                                        <a:xfrm>
                                          <a:off x="6336680" y="3132377"/>
                                          <a:ext cx="118399" cy="0"/>
                                        </a:xfrm>
                                        <a:prstGeom prst="line">
                                          <a:avLst/>
                                        </a:prstGeom>
                                        <a:noFill/>
                                        <a:ln w="19050" cap="flat" cmpd="sng" algn="ctr">
                                          <a:solidFill>
                                            <a:sysClr val="window" lastClr="FFFFFF"/>
                                          </a:solidFill>
                                          <a:prstDash val="solid"/>
                                          <a:miter lim="800000"/>
                                        </a:ln>
                                        <a:effectLst/>
                                      </p:spPr>
                                    </p:cxnSp>
                                    <p:cxnSp>
                                      <p:nvCxnSpPr>
                                        <p:cNvPr id="644" name="Straight Connector 643"/>
                                        <p:cNvCxnSpPr/>
                                        <p:nvPr/>
                                      </p:nvCxnSpPr>
                                      <p:spPr>
                                        <a:xfrm flipV="1">
                                          <a:off x="6336680" y="3440199"/>
                                          <a:ext cx="245110" cy="2540"/>
                                        </a:xfrm>
                                        <a:prstGeom prst="line">
                                          <a:avLst/>
                                        </a:prstGeom>
                                        <a:noFill/>
                                        <a:ln w="19050" cap="flat" cmpd="sng" algn="ctr">
                                          <a:solidFill>
                                            <a:sysClr val="window" lastClr="FFFFFF"/>
                                          </a:solidFill>
                                          <a:prstDash val="solid"/>
                                          <a:miter lim="800000"/>
                                        </a:ln>
                                        <a:effectLst/>
                                      </p:spPr>
                                    </p:cxnSp>
                                    <p:cxnSp>
                                      <p:nvCxnSpPr>
                                        <p:cNvPr id="645" name="Straight Connector 644"/>
                                        <p:cNvCxnSpPr/>
                                        <p:nvPr/>
                                      </p:nvCxnSpPr>
                                      <p:spPr>
                                        <a:xfrm>
                                          <a:off x="5923601" y="1465154"/>
                                          <a:ext cx="531478" cy="6715"/>
                                        </a:xfrm>
                                        <a:prstGeom prst="line">
                                          <a:avLst/>
                                        </a:prstGeom>
                                        <a:noFill/>
                                        <a:ln w="19050" cap="flat" cmpd="sng" algn="ctr">
                                          <a:solidFill>
                                            <a:sysClr val="window" lastClr="FFFFFF"/>
                                          </a:solidFill>
                                          <a:prstDash val="solid"/>
                                          <a:miter lim="800000"/>
                                        </a:ln>
                                        <a:effectLst/>
                                      </p:spPr>
                                    </p:cxnSp>
                                    <p:cxnSp>
                                      <p:nvCxnSpPr>
                                        <p:cNvPr id="646" name="Straight Connector 645"/>
                                        <p:cNvCxnSpPr/>
                                        <p:nvPr/>
                                      </p:nvCxnSpPr>
                                      <p:spPr>
                                        <a:xfrm>
                                          <a:off x="6455079" y="1471929"/>
                                          <a:ext cx="0" cy="1673860"/>
                                        </a:xfrm>
                                        <a:prstGeom prst="line">
                                          <a:avLst/>
                                        </a:prstGeom>
                                        <a:noFill/>
                                        <a:ln w="19050" cap="flat" cmpd="sng" algn="ctr">
                                          <a:solidFill>
                                            <a:sysClr val="window" lastClr="FFFFFF"/>
                                          </a:solidFill>
                                          <a:prstDash val="solid"/>
                                          <a:miter lim="800000"/>
                                        </a:ln>
                                        <a:effectLst/>
                                      </p:spPr>
                                    </p:cxnSp>
                                    <p:cxnSp>
                                      <p:nvCxnSpPr>
                                        <p:cNvPr id="647" name="Straight Connector 646"/>
                                        <p:cNvCxnSpPr/>
                                        <p:nvPr/>
                                      </p:nvCxnSpPr>
                                      <p:spPr>
                                        <a:xfrm>
                                          <a:off x="6581790" y="1938846"/>
                                          <a:ext cx="0" cy="1503753"/>
                                        </a:xfrm>
                                        <a:prstGeom prst="line">
                                          <a:avLst/>
                                        </a:prstGeom>
                                        <a:noFill/>
                                        <a:ln w="19050" cap="flat" cmpd="sng" algn="ctr">
                                          <a:solidFill>
                                            <a:sysClr val="window" lastClr="FFFFFF"/>
                                          </a:solidFill>
                                          <a:prstDash val="solid"/>
                                          <a:miter lim="800000"/>
                                        </a:ln>
                                        <a:effectLst/>
                                      </p:spPr>
                                    </p:cxnSp>
                                  </p:grpSp>
                                  <p:sp>
                                    <p:nvSpPr>
                                      <p:cNvPr id="617" name="Rectangle 616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3915326" y="4431873"/>
                                        <a:ext cx="2799122" cy="892884"/>
                                      </a:xfrm>
                                      <a:prstGeom prst="rect">
                                        <a:avLst/>
                                      </a:prstGeom>
                                      <a:solidFill>
                                        <a:srgbClr val="0070C0"/>
                                      </a:solidFill>
                                      <a:ln w="12700" cap="flat" cmpd="sng" algn="ctr">
                                        <a:solidFill>
                                          <a:sysClr val="window" lastClr="FFFFFF"/>
                                        </a:solidFill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  <p:txBody>
    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    <a:prstTxWarp prst="textNoShape">
                                          <a:avLst/>
                                        </a:prstTxWarp>
                                        <a:noAutofit/>
                                      </a:bodyPr>
                                      <a:lstStyle/>
                                      <a:p>
                                        <a:pPr marL="0" marR="0" lvl="0" indent="0" defTabSz="914400" eaLnBrk="1" fontAlgn="auto" latinLnBrk="0" hangingPunct="1">
                                          <a:lnSpc>
                                            <a:spcPct val="100000"/>
                                          </a:lnSpc>
                                          <a:spcBef>
                                            <a:spcPts val="0"/>
                                          </a:spcBef>
                                          <a:spcAft>
                                            <a:spcPts val="0"/>
                                          </a:spcAft>
                                          <a:buClrTx/>
                                          <a:buSzTx/>
                                          <a:buFontTx/>
                                          <a:buNone/>
                                          <a:tabLst/>
                                          <a:defRPr/>
                                        </a:pPr>
                                        <a:endParaRPr kumimoji="0" lang="en-US" sz="1800" b="0" i="0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ysClr val="window" lastClr="FFFFFF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libri" panose="020F0502020204030204"/>
                                          <a:ea typeface="+mn-ea"/>
                                          <a:cs typeface="+mn-cs"/>
                                        </a:endParaRPr>
                                      </a:p>
                                    </p:txBody>
                                  </p:sp>
                                  <p:cxnSp>
                                    <p:nvCxnSpPr>
                                      <p:cNvPr id="618" name="Straight Connector 617"/>
                                      <p:cNvCxnSpPr/>
                                      <p:nvPr/>
                                    </p:nvCxnSpPr>
                                    <p:spPr>
                                      <a:xfrm>
                                        <a:off x="4574063" y="2474123"/>
                                        <a:ext cx="0" cy="1666886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19050" cap="flat" cmpd="sng" algn="ctr">
                                        <a:solidFill>
                                          <a:srgbClr val="FFFF00"/>
                                        </a:solidFill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</p:cxnSp>
                                  <p:cxnSp>
                                    <p:nvCxnSpPr>
                                      <p:cNvPr id="619" name="Straight Connector 618"/>
                                      <p:cNvCxnSpPr/>
                                      <p:nvPr/>
                                    </p:nvCxnSpPr>
                                    <p:spPr>
                                      <a:xfrm>
                                        <a:off x="4639218" y="3276636"/>
                                        <a:ext cx="0" cy="599836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19050" cap="flat" cmpd="sng" algn="ctr">
                                        <a:solidFill>
                                          <a:srgbClr val="FFFF00"/>
                                        </a:solidFill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</p:cxnSp>
                                  <p:cxnSp>
                                    <p:nvCxnSpPr>
                                      <p:cNvPr id="620" name="Straight Connector 619"/>
                                      <p:cNvCxnSpPr/>
                                      <p:nvPr/>
                                    </p:nvCxnSpPr>
                                    <p:spPr>
                                      <a:xfrm>
                                        <a:off x="6116235" y="2492170"/>
                                        <a:ext cx="0" cy="1666240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19050" cap="flat" cmpd="sng" algn="ctr">
                                        <a:solidFill>
                                          <a:srgbClr val="FFFF00"/>
                                        </a:solidFill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</p:cxnSp>
                                  <p:cxnSp>
                                    <p:nvCxnSpPr>
                                      <p:cNvPr id="621" name="Straight Connector 620"/>
                                      <p:cNvCxnSpPr/>
                                      <p:nvPr/>
                                    </p:nvCxnSpPr>
                                    <p:spPr>
                                      <a:xfrm>
                                        <a:off x="6054933" y="3296244"/>
                                        <a:ext cx="77" cy="580070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19050" cap="flat" cmpd="sng" algn="ctr">
                                        <a:solidFill>
                                          <a:srgbClr val="FFFF00"/>
                                        </a:solidFill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</p:cxnSp>
                                  <p:cxnSp>
                                    <p:nvCxnSpPr>
                                      <p:cNvPr id="622" name="Straight Connector 621"/>
                                      <p:cNvCxnSpPr/>
                                      <p:nvPr/>
                                    </p:nvCxnSpPr>
                                    <p:spPr>
                                      <a:xfrm flipH="1">
                                        <a:off x="4630292" y="3875840"/>
                                        <a:ext cx="641395" cy="173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19050" cap="flat" cmpd="sng" algn="ctr">
                                        <a:solidFill>
                                          <a:srgbClr val="FFFF00"/>
                                        </a:solidFill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</p:cxnSp>
                                  <p:cxnSp>
                                    <p:nvCxnSpPr>
                                      <p:cNvPr id="623" name="Straight Connector 622"/>
                                      <p:cNvCxnSpPr/>
                                      <p:nvPr/>
                                    </p:nvCxnSpPr>
                                    <p:spPr>
                                      <a:xfrm flipH="1" flipV="1">
                                        <a:off x="5388000" y="3875524"/>
                                        <a:ext cx="666934" cy="805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19050" cap="flat" cmpd="sng" algn="ctr">
                                        <a:solidFill>
                                          <a:srgbClr val="FFFF00"/>
                                        </a:solidFill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</p:cxnSp>
                                  <p:cxnSp>
                                    <p:nvCxnSpPr>
                                      <p:cNvPr id="624" name="Straight Connector 623"/>
                                      <p:cNvCxnSpPr/>
                                      <p:nvPr/>
                                    </p:nvCxnSpPr>
                                    <p:spPr>
                                      <a:xfrm flipH="1">
                                        <a:off x="4574064" y="4140507"/>
                                        <a:ext cx="581596" cy="0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19050" cap="flat" cmpd="sng" algn="ctr">
                                        <a:solidFill>
                                          <a:srgbClr val="FFFF00"/>
                                        </a:solidFill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</p:cxnSp>
                                  <p:cxnSp>
                                    <p:nvCxnSpPr>
                                      <p:cNvPr id="625" name="Straight Connector 624"/>
                                      <p:cNvCxnSpPr/>
                                      <p:nvPr/>
                                    </p:nvCxnSpPr>
                                    <p:spPr>
                                      <a:xfrm flipH="1">
                                        <a:off x="5496625" y="4152557"/>
                                        <a:ext cx="619611" cy="0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19050" cap="flat" cmpd="sng" algn="ctr">
                                        <a:solidFill>
                                          <a:srgbClr val="FFFF00"/>
                                        </a:solidFill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</p:cxnSp>
                                  <p:cxnSp>
                                    <p:nvCxnSpPr>
                                      <p:cNvPr id="626" name="Straight Connector 625"/>
                                      <p:cNvCxnSpPr/>
                                      <p:nvPr/>
                                    </p:nvCxnSpPr>
                                    <p:spPr>
                                      <a:xfrm flipV="1">
                                        <a:off x="5271687" y="3875998"/>
                                        <a:ext cx="0" cy="555978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19050" cap="flat" cmpd="sng" algn="ctr">
                                        <a:solidFill>
                                          <a:srgbClr val="FFFF00"/>
                                        </a:solidFill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</p:cxnSp>
                                  <p:cxnSp>
                                    <p:nvCxnSpPr>
                                      <p:cNvPr id="627" name="Straight Connector 626"/>
                                      <p:cNvCxnSpPr/>
                                      <p:nvPr/>
                                    </p:nvCxnSpPr>
                                    <p:spPr>
                                      <a:xfrm flipV="1">
                                        <a:off x="5388000" y="3875682"/>
                                        <a:ext cx="0" cy="556191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19050" cap="flat" cmpd="sng" algn="ctr">
                                        <a:solidFill>
                                          <a:srgbClr val="FFFF00"/>
                                        </a:solidFill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</p:cxnSp>
                                  <p:cxnSp>
                                    <p:nvCxnSpPr>
                                      <p:cNvPr id="628" name="Straight Connector 627"/>
                                      <p:cNvCxnSpPr/>
                                      <p:nvPr/>
                                    </p:nvCxnSpPr>
                                    <p:spPr>
                                      <a:xfrm flipV="1">
                                        <a:off x="5496625" y="4152388"/>
                                        <a:ext cx="0" cy="279492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19050" cap="flat" cmpd="sng" algn="ctr">
                                        <a:solidFill>
                                          <a:srgbClr val="FFFF00"/>
                                        </a:solidFill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</p:cxnSp>
                                  <p:cxnSp>
                                    <p:nvCxnSpPr>
                                      <p:cNvPr id="629" name="Straight Connector 628"/>
                                      <p:cNvCxnSpPr/>
                                      <p:nvPr/>
                                    </p:nvCxnSpPr>
                                    <p:spPr>
                                      <a:xfrm flipV="1">
                                        <a:off x="5155660" y="4129927"/>
                                        <a:ext cx="0" cy="302260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19050" cap="flat" cmpd="sng" algn="ctr">
                                        <a:solidFill>
                                          <a:srgbClr val="FFFF00"/>
                                        </a:solidFill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</p:cxnSp>
                                </p:grpSp>
                                <p:grpSp>
                                  <p:nvGrpSpPr>
                                    <p:cNvPr id="600" name="Group 599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3515348" y="3132514"/>
                                      <a:ext cx="273962" cy="273376"/>
                                      <a:chOff x="7147035" y="3064762"/>
                                      <a:chExt cx="914400" cy="914400"/>
                                    </a:xfrm>
                                  </p:grpSpPr>
                                  <p:sp>
                                    <p:nvSpPr>
                                      <p:cNvPr id="613" name="Oval 612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7147035" y="3064762"/>
                                        <a:ext cx="914400" cy="914400"/>
                                      </a:xfrm>
                                      <a:prstGeom prst="ellipse">
                                        <a:avLst/>
                                      </a:prstGeom>
                                      <a:solidFill>
                                        <a:srgbClr val="FF0066"/>
                                      </a:solidFill>
                                      <a:ln w="19050" cap="flat" cmpd="sng" algn="ctr">
                                        <a:solidFill>
                                          <a:sysClr val="window" lastClr="FFFFFF"/>
                                        </a:solidFill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  <p:txBody>
    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    <a:prstTxWarp prst="textNoShape">
                                          <a:avLst/>
                                        </a:prstTxWarp>
                                        <a:noAutofit/>
                                      </a:bodyPr>
                                      <a:lstStyle/>
                                      <a:p>
                                        <a:pPr marL="0" marR="0" lvl="0" indent="0" defTabSz="914400" eaLnBrk="1" fontAlgn="auto" latinLnBrk="0" hangingPunct="1">
                                          <a:lnSpc>
                                            <a:spcPct val="100000"/>
                                          </a:lnSpc>
                                          <a:spcBef>
                                            <a:spcPts val="0"/>
                                          </a:spcBef>
                                          <a:spcAft>
                                            <a:spcPts val="0"/>
                                          </a:spcAft>
                                          <a:buClrTx/>
                                          <a:buSzTx/>
                                          <a:buFontTx/>
                                          <a:buNone/>
                                          <a:tabLst/>
                                          <a:defRPr/>
                                        </a:pPr>
                                        <a:endParaRPr kumimoji="0" lang="en-US" sz="1800" b="0" i="0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ysClr val="window" lastClr="FFFFFF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libri" panose="020F0502020204030204"/>
                                          <a:ea typeface="+mn-ea"/>
                                          <a:cs typeface="+mn-cs"/>
                                        </a:endParaRPr>
                                      </a:p>
                                    </p:txBody>
                                  </p:sp>
                                  <p:cxnSp>
                                    <p:nvCxnSpPr>
                                      <p:cNvPr id="614" name="Straight Connector 613"/>
                                      <p:cNvCxnSpPr>
                                        <a:stCxn id="613" idx="1"/>
                                        <a:endCxn id="613" idx="5"/>
                                      </p:cNvCxnSpPr>
                                      <p:nvPr/>
                                    </p:nvCxnSpPr>
                                    <p:spPr>
                                      <a:xfrm>
                                        <a:off x="7280946" y="3198673"/>
                                        <a:ext cx="646578" cy="646578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19050" cap="flat" cmpd="sng" algn="ctr">
                                        <a:solidFill>
                                          <a:sysClr val="window" lastClr="FFFFFF"/>
                                        </a:solidFill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</p:cxnSp>
                                  <p:cxnSp>
                                    <p:nvCxnSpPr>
                                      <p:cNvPr id="615" name="Straight Connector 614"/>
                                      <p:cNvCxnSpPr>
                                        <a:stCxn id="613" idx="7"/>
                                        <a:endCxn id="613" idx="3"/>
                                      </p:cNvCxnSpPr>
                                      <p:nvPr/>
                                    </p:nvCxnSpPr>
                                    <p:spPr>
                                      <a:xfrm flipH="1">
                                        <a:off x="7280946" y="3198673"/>
                                        <a:ext cx="646578" cy="646578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19050" cap="flat" cmpd="sng" algn="ctr">
                                        <a:solidFill>
                                          <a:sysClr val="window" lastClr="FFFFFF"/>
                                        </a:solidFill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</p:cxnSp>
                                </p:grpSp>
                                <p:grpSp>
                                  <p:nvGrpSpPr>
                                    <p:cNvPr id="601" name="Group 600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3515348" y="2372740"/>
                                      <a:ext cx="273685" cy="273050"/>
                                      <a:chOff x="0" y="0"/>
                                      <a:chExt cx="914400" cy="914400"/>
                                    </a:xfrm>
                                    <a:solidFill>
                                      <a:srgbClr val="00B0F0"/>
                                    </a:solidFill>
                                  </p:grpSpPr>
                                  <p:sp>
                                    <p:nvSpPr>
                                      <p:cNvPr id="610" name="Oval 609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0" y="0"/>
                                        <a:ext cx="914400" cy="914400"/>
                                      </a:xfrm>
                                      <a:prstGeom prst="ellipse">
                                        <a:avLst/>
                                      </a:prstGeom>
                                      <a:grpFill/>
                                      <a:ln w="19050" cap="flat" cmpd="sng" algn="ctr">
                                        <a:solidFill>
                                          <a:sysClr val="window" lastClr="FFFFFF"/>
                                        </a:solidFill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  <p:txBody>
    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    <a:prstTxWarp prst="textNoShape">
                                          <a:avLst/>
                                        </a:prstTxWarp>
                                        <a:noAutofit/>
                                      </a:bodyPr>
                                      <a:lstStyle/>
                                      <a:p>
                                        <a:pPr marL="0" marR="0" lvl="0" indent="0" defTabSz="914400" eaLnBrk="1" fontAlgn="auto" latinLnBrk="0" hangingPunct="1">
                                          <a:lnSpc>
                                            <a:spcPct val="100000"/>
                                          </a:lnSpc>
                                          <a:spcBef>
                                            <a:spcPts val="0"/>
                                          </a:spcBef>
                                          <a:spcAft>
                                            <a:spcPts val="0"/>
                                          </a:spcAft>
                                          <a:buClrTx/>
                                          <a:buSzTx/>
                                          <a:buFontTx/>
                                          <a:buNone/>
                                          <a:tabLst/>
                                          <a:defRPr/>
                                        </a:pPr>
                                        <a:endParaRPr kumimoji="0" lang="en-US" sz="1800" b="0" i="0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ysClr val="window" lastClr="FFFFFF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libri" panose="020F0502020204030204"/>
                                          <a:ea typeface="+mn-ea"/>
                                          <a:cs typeface="+mn-cs"/>
                                        </a:endParaRPr>
                                      </a:p>
                                    </p:txBody>
                                  </p:sp>
                                  <p:cxnSp>
                                    <p:nvCxnSpPr>
                                      <p:cNvPr id="611" name="Straight Connector 610"/>
                                      <p:cNvCxnSpPr/>
                                      <p:nvPr/>
                                    </p:nvCxnSpPr>
                                    <p:spPr>
                                      <a:xfrm>
                                        <a:off x="133910" y="133910"/>
                                        <a:ext cx="646577" cy="646577"/>
                                      </a:xfrm>
                                      <a:prstGeom prst="line">
                                        <a:avLst/>
                                      </a:prstGeom>
                                      <a:grpFill/>
                                      <a:ln w="19050" cap="flat" cmpd="sng" algn="ctr">
                                        <a:solidFill>
                                          <a:sysClr val="window" lastClr="FFFFFF"/>
                                        </a:solidFill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</p:cxnSp>
                                  <p:cxnSp>
                                    <p:nvCxnSpPr>
                                      <p:cNvPr id="612" name="Straight Connector 611"/>
                                      <p:cNvCxnSpPr/>
                                      <p:nvPr/>
                                    </p:nvCxnSpPr>
                                    <p:spPr>
                                      <a:xfrm flipH="1">
                                        <a:off x="133910" y="133910"/>
                                        <a:ext cx="646577" cy="646577"/>
                                      </a:xfrm>
                                      <a:prstGeom prst="line">
                                        <a:avLst/>
                                      </a:prstGeom>
                                      <a:grpFill/>
                                      <a:ln w="19050" cap="flat" cmpd="sng" algn="ctr">
                                        <a:solidFill>
                                          <a:sysClr val="window" lastClr="FFFFFF"/>
                                        </a:solidFill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</p:cxnSp>
                                </p:grpSp>
                                <p:grpSp>
                                  <p:nvGrpSpPr>
                                    <p:cNvPr id="602" name="Group 601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6853482" y="2354396"/>
                                      <a:ext cx="273685" cy="273050"/>
                                      <a:chOff x="0" y="0"/>
                                      <a:chExt cx="914400" cy="914400"/>
                                    </a:xfrm>
                                    <a:solidFill>
                                      <a:srgbClr val="00B0F0"/>
                                    </a:solidFill>
                                  </p:grpSpPr>
                                  <p:sp>
                                    <p:nvSpPr>
                                      <p:cNvPr id="607" name="Oval 606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0" y="0"/>
                                        <a:ext cx="914400" cy="914400"/>
                                      </a:xfrm>
                                      <a:prstGeom prst="ellipse">
                                        <a:avLst/>
                                      </a:prstGeom>
                                      <a:grpFill/>
                                      <a:ln w="19050" cap="flat" cmpd="sng" algn="ctr">
                                        <a:solidFill>
                                          <a:sysClr val="window" lastClr="FFFFFF"/>
                                        </a:solidFill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  <p:txBody>
    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    <a:prstTxWarp prst="textNoShape">
                                          <a:avLst/>
                                        </a:prstTxWarp>
                                        <a:noAutofit/>
                                      </a:bodyPr>
                                      <a:lstStyle/>
                                      <a:p>
                                        <a:pPr marL="0" marR="0" lvl="0" indent="0" defTabSz="914400" eaLnBrk="1" fontAlgn="auto" latinLnBrk="0" hangingPunct="1">
                                          <a:lnSpc>
                                            <a:spcPct val="100000"/>
                                          </a:lnSpc>
                                          <a:spcBef>
                                            <a:spcPts val="0"/>
                                          </a:spcBef>
                                          <a:spcAft>
                                            <a:spcPts val="0"/>
                                          </a:spcAft>
                                          <a:buClrTx/>
                                          <a:buSzTx/>
                                          <a:buFontTx/>
                                          <a:buNone/>
                                          <a:tabLst/>
                                          <a:defRPr/>
                                        </a:pPr>
                                        <a:endParaRPr kumimoji="0" lang="en-US" sz="1800" b="0" i="0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ysClr val="window" lastClr="FFFFFF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libri" panose="020F0502020204030204"/>
                                          <a:ea typeface="+mn-ea"/>
                                          <a:cs typeface="+mn-cs"/>
                                        </a:endParaRPr>
                                      </a:p>
                                    </p:txBody>
                                  </p:sp>
                                  <p:cxnSp>
                                    <p:nvCxnSpPr>
                                      <p:cNvPr id="608" name="Straight Connector 607"/>
                                      <p:cNvCxnSpPr/>
                                      <p:nvPr/>
                                    </p:nvCxnSpPr>
                                    <p:spPr>
                                      <a:xfrm>
                                        <a:off x="133910" y="133910"/>
                                        <a:ext cx="646577" cy="646577"/>
                                      </a:xfrm>
                                      <a:prstGeom prst="line">
                                        <a:avLst/>
                                      </a:prstGeom>
                                      <a:grpFill/>
                                      <a:ln w="19050" cap="flat" cmpd="sng" algn="ctr">
                                        <a:solidFill>
                                          <a:sysClr val="window" lastClr="FFFFFF"/>
                                        </a:solidFill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</p:cxnSp>
                                  <p:cxnSp>
                                    <p:nvCxnSpPr>
                                      <p:cNvPr id="609" name="Straight Connector 608"/>
                                      <p:cNvCxnSpPr/>
                                      <p:nvPr/>
                                    </p:nvCxnSpPr>
                                    <p:spPr>
                                      <a:xfrm flipH="1">
                                        <a:off x="133910" y="133910"/>
                                        <a:ext cx="646577" cy="646577"/>
                                      </a:xfrm>
                                      <a:prstGeom prst="line">
                                        <a:avLst/>
                                      </a:prstGeom>
                                      <a:grpFill/>
                                      <a:ln w="19050" cap="flat" cmpd="sng" algn="ctr">
                                        <a:solidFill>
                                          <a:sysClr val="window" lastClr="FFFFFF"/>
                                        </a:solidFill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</p:cxnSp>
                                </p:grpSp>
                                <p:grpSp>
                                  <p:nvGrpSpPr>
                                    <p:cNvPr id="603" name="Group 602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6848273" y="3166259"/>
                                      <a:ext cx="273685" cy="273050"/>
                                      <a:chOff x="0" y="0"/>
                                      <a:chExt cx="914400" cy="914400"/>
                                    </a:xfrm>
                                  </p:grpSpPr>
                                  <p:sp>
                                    <p:nvSpPr>
                                      <p:cNvPr id="604" name="Oval 603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0" y="0"/>
                                        <a:ext cx="914400" cy="914400"/>
                                      </a:xfrm>
                                      <a:prstGeom prst="ellipse">
                                        <a:avLst/>
                                      </a:prstGeom>
                                      <a:solidFill>
                                        <a:srgbClr val="FF0066"/>
                                      </a:solidFill>
                                      <a:ln w="19050" cap="flat" cmpd="sng" algn="ctr">
                                        <a:solidFill>
                                          <a:sysClr val="window" lastClr="FFFFFF"/>
                                        </a:solidFill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  <p:txBody>
    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    <a:prstTxWarp prst="textNoShape">
                                          <a:avLst/>
                                        </a:prstTxWarp>
                                        <a:noAutofit/>
                                      </a:bodyPr>
                                      <a:lstStyle/>
                                      <a:p>
                                        <a:pPr marL="0" marR="0" lvl="0" indent="0" defTabSz="914400" eaLnBrk="1" fontAlgn="auto" latinLnBrk="0" hangingPunct="1">
                                          <a:lnSpc>
                                            <a:spcPct val="100000"/>
                                          </a:lnSpc>
                                          <a:spcBef>
                                            <a:spcPts val="0"/>
                                          </a:spcBef>
                                          <a:spcAft>
                                            <a:spcPts val="0"/>
                                          </a:spcAft>
                                          <a:buClrTx/>
                                          <a:buSzTx/>
                                          <a:buFontTx/>
                                          <a:buNone/>
                                          <a:tabLst/>
                                          <a:defRPr/>
                                        </a:pPr>
                                        <a:endParaRPr kumimoji="0" lang="en-US" sz="1800" b="0" i="0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ysClr val="window" lastClr="FFFFFF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libri" panose="020F0502020204030204"/>
                                          <a:ea typeface="+mn-ea"/>
                                          <a:cs typeface="+mn-cs"/>
                                        </a:endParaRPr>
                                      </a:p>
                                    </p:txBody>
                                  </p:sp>
                                  <p:cxnSp>
                                    <p:nvCxnSpPr>
                                      <p:cNvPr id="605" name="Straight Connector 604"/>
                                      <p:cNvCxnSpPr/>
                                      <p:nvPr/>
                                    </p:nvCxnSpPr>
                                    <p:spPr>
                                      <a:xfrm>
                                        <a:off x="133910" y="133910"/>
                                        <a:ext cx="646577" cy="646577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19050" cap="flat" cmpd="sng" algn="ctr">
                                        <a:solidFill>
                                          <a:sysClr val="window" lastClr="FFFFFF"/>
                                        </a:solidFill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</p:cxnSp>
                                  <p:cxnSp>
                                    <p:nvCxnSpPr>
                                      <p:cNvPr id="606" name="Straight Connector 605"/>
                                      <p:cNvCxnSpPr/>
                                      <p:nvPr/>
                                    </p:nvCxnSpPr>
                                    <p:spPr>
                                      <a:xfrm flipH="1">
                                        <a:off x="133910" y="133910"/>
                                        <a:ext cx="646577" cy="646577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19050" cap="flat" cmpd="sng" algn="ctr">
                                        <a:solidFill>
                                          <a:sysClr val="window" lastClr="FFFFFF"/>
                                        </a:solidFill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</p:cxnSp>
                                </p:grpSp>
                              </p:grpSp>
                              <p:grpSp>
                                <p:nvGrpSpPr>
                                  <p:cNvPr id="555" name="Group 554"/>
                                  <p:cNvGrpSpPr/>
                                  <p:nvPr/>
                                </p:nvGrpSpPr>
                                <p:grpSpPr>
                                  <a:xfrm rot="5400000">
                                    <a:off x="3274515" y="2225406"/>
                                    <a:ext cx="170221" cy="590576"/>
                                    <a:chOff x="181229" y="40951"/>
                                    <a:chExt cx="120015" cy="1150496"/>
                                  </a:xfrm>
                                </p:grpSpPr>
                                <p:grpSp>
                                  <p:nvGrpSpPr>
                                    <p:cNvPr id="589" name="Group 588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181229" y="257771"/>
                                      <a:ext cx="120015" cy="933676"/>
                                      <a:chOff x="180000" y="180000"/>
                                      <a:chExt cx="120015" cy="933676"/>
                                    </a:xfrm>
                                  </p:grpSpPr>
                                  <p:cxnSp>
                                    <p:nvCxnSpPr>
                                      <p:cNvPr id="591" name="Straight Connector 590"/>
                                      <p:cNvCxnSpPr/>
                                      <p:nvPr/>
                                    </p:nvCxnSpPr>
                                    <p:spPr>
                                      <a:xfrm>
                                        <a:off x="230800" y="180000"/>
                                        <a:ext cx="69215" cy="22860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19050" cap="flat" cmpd="sng" algn="ctr">
                                        <a:solidFill>
                                          <a:sysClr val="window" lastClr="FFFFFF"/>
                                        </a:solidFill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</p:cxnSp>
                                  <p:cxnSp>
                                    <p:nvCxnSpPr>
                                      <p:cNvPr id="592" name="Straight Connector 591"/>
                                      <p:cNvCxnSpPr/>
                                      <p:nvPr/>
                                    </p:nvCxnSpPr>
                                    <p:spPr>
                                      <a:xfrm>
                                        <a:off x="180000" y="322875"/>
                                        <a:ext cx="120015" cy="27305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19050" cap="flat" cmpd="sng" algn="ctr">
                                        <a:solidFill>
                                          <a:sysClr val="window" lastClr="FFFFFF"/>
                                        </a:solidFill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</p:cxnSp>
                                  <p:cxnSp>
                                    <p:nvCxnSpPr>
                                      <p:cNvPr id="593" name="Straight Connector 592"/>
                                      <p:cNvCxnSpPr/>
                                      <p:nvPr/>
                                    </p:nvCxnSpPr>
                                    <p:spPr>
                                      <a:xfrm flipH="1">
                                        <a:off x="180000" y="203495"/>
                                        <a:ext cx="120015" cy="36195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19050" cap="flat" cmpd="sng" algn="ctr">
                                        <a:solidFill>
                                          <a:sysClr val="window" lastClr="FFFFFF"/>
                                        </a:solidFill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</p:cxnSp>
                                  <p:cxnSp>
                                    <p:nvCxnSpPr>
                                      <p:cNvPr id="594" name="Straight Connector 593"/>
                                      <p:cNvCxnSpPr/>
                                      <p:nvPr/>
                                    </p:nvCxnSpPr>
                                    <p:spPr>
                                      <a:xfrm>
                                        <a:off x="180000" y="239690"/>
                                        <a:ext cx="120015" cy="42545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19050" cap="flat" cmpd="sng" algn="ctr">
                                        <a:solidFill>
                                          <a:sysClr val="window" lastClr="FFFFFF"/>
                                        </a:solidFill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</p:cxnSp>
                                  <p:cxnSp>
                                    <p:nvCxnSpPr>
                                      <p:cNvPr id="595" name="Straight Connector 594"/>
                                      <p:cNvCxnSpPr/>
                                      <p:nvPr/>
                                    </p:nvCxnSpPr>
                                    <p:spPr>
                                      <a:xfrm flipH="1">
                                        <a:off x="180000" y="282870"/>
                                        <a:ext cx="120015" cy="40005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19050" cap="flat" cmpd="sng" algn="ctr">
                                        <a:solidFill>
                                          <a:sysClr val="window" lastClr="FFFFFF"/>
                                        </a:solidFill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</p:cxnSp>
                                  <p:cxnSp>
                                    <p:nvCxnSpPr>
                                      <p:cNvPr id="596" name="Straight Connector 595"/>
                                      <p:cNvCxnSpPr/>
                                      <p:nvPr/>
                                    </p:nvCxnSpPr>
                                    <p:spPr>
                                      <a:xfrm flipH="1">
                                        <a:off x="180000" y="350180"/>
                                        <a:ext cx="120015" cy="46355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19050" cap="flat" cmpd="sng" algn="ctr">
                                        <a:solidFill>
                                          <a:sysClr val="window" lastClr="FFFFFF"/>
                                        </a:solidFill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</p:cxnSp>
                                  <p:cxnSp>
                                    <p:nvCxnSpPr>
                                      <p:cNvPr id="597" name="Straight Connector 596"/>
                                      <p:cNvCxnSpPr/>
                                      <p:nvPr/>
                                    </p:nvCxnSpPr>
                                    <p:spPr>
                                      <a:xfrm rot="16200000" flipH="1">
                                        <a:off x="-95666" y="769429"/>
                                        <a:ext cx="687223" cy="1271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19050" cap="flat" cmpd="sng" algn="ctr">
                                        <a:solidFill>
                                          <a:sysClr val="window" lastClr="FFFFFF"/>
                                        </a:solidFill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</p:cxnSp>
                                  <p:cxnSp>
                                    <p:nvCxnSpPr>
                                      <p:cNvPr id="598" name="Straight Connector 597"/>
                                      <p:cNvCxnSpPr/>
                                      <p:nvPr/>
                                    </p:nvCxnSpPr>
                                    <p:spPr>
                                      <a:xfrm flipH="1" flipV="1">
                                        <a:off x="180001" y="399765"/>
                                        <a:ext cx="68579" cy="26688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19050" cap="flat" cmpd="sng" algn="ctr">
                                        <a:solidFill>
                                          <a:sysClr val="window" lastClr="FFFFFF"/>
                                        </a:solidFill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</p:cxnSp>
                                </p:grpSp>
                                <p:cxnSp>
                                  <p:nvCxnSpPr>
                                    <p:cNvPr id="590" name="Straight Connector 589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237585" y="40951"/>
                                      <a:ext cx="0" cy="216807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19050" cap="flat" cmpd="sng" algn="ctr">
                                      <a:solidFill>
                                        <a:sysClr val="window" lastClr="FFFFFF"/>
                                      </a:solidFill>
                                      <a:prstDash val="solid"/>
                                      <a:miter lim="800000"/>
                                    </a:ln>
                                    <a:effectLst/>
                                  </p:spPr>
                                </p:cxnSp>
                              </p:grpSp>
                              <p:grpSp>
                                <p:nvGrpSpPr>
                                  <p:cNvPr id="556" name="Group 555"/>
                                  <p:cNvGrpSpPr/>
                                  <p:nvPr/>
                                </p:nvGrpSpPr>
                                <p:grpSpPr>
                                  <a:xfrm rot="5400000">
                                    <a:off x="3378422" y="3089632"/>
                                    <a:ext cx="170180" cy="382272"/>
                                    <a:chOff x="106045" y="-106046"/>
                                    <a:chExt cx="120015" cy="745215"/>
                                  </a:xfrm>
                                </p:grpSpPr>
                                <p:grpSp>
                                  <p:nvGrpSpPr>
                                    <p:cNvPr id="579" name="Group 578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106045" y="110776"/>
                                      <a:ext cx="120015" cy="528393"/>
                                      <a:chOff x="106045" y="110775"/>
                                      <a:chExt cx="120015" cy="528393"/>
                                    </a:xfrm>
                                  </p:grpSpPr>
                                  <p:cxnSp>
                                    <p:nvCxnSpPr>
                                      <p:cNvPr id="581" name="Straight Connector 580"/>
                                      <p:cNvCxnSpPr/>
                                      <p:nvPr/>
                                    </p:nvCxnSpPr>
                                    <p:spPr>
                                      <a:xfrm>
                                        <a:off x="156845" y="110775"/>
                                        <a:ext cx="69215" cy="22859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19050" cap="flat" cmpd="sng" algn="ctr">
                                        <a:solidFill>
                                          <a:sysClr val="window" lastClr="FFFFFF"/>
                                        </a:solidFill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</p:cxnSp>
                                  <p:cxnSp>
                                    <p:nvCxnSpPr>
                                      <p:cNvPr id="582" name="Straight Connector 581"/>
                                      <p:cNvCxnSpPr/>
                                      <p:nvPr/>
                                    </p:nvCxnSpPr>
                                    <p:spPr>
                                      <a:xfrm>
                                        <a:off x="106045" y="253649"/>
                                        <a:ext cx="120015" cy="27306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19050" cap="flat" cmpd="sng" algn="ctr">
                                        <a:solidFill>
                                          <a:sysClr val="window" lastClr="FFFFFF"/>
                                        </a:solidFill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</p:cxnSp>
                                  <p:cxnSp>
                                    <p:nvCxnSpPr>
                                      <p:cNvPr id="583" name="Straight Connector 582"/>
                                      <p:cNvCxnSpPr/>
                                      <p:nvPr/>
                                    </p:nvCxnSpPr>
                                    <p:spPr>
                                      <a:xfrm flipH="1">
                                        <a:off x="106045" y="134271"/>
                                        <a:ext cx="120015" cy="36195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19050" cap="flat" cmpd="sng" algn="ctr">
                                        <a:solidFill>
                                          <a:sysClr val="window" lastClr="FFFFFF"/>
                                        </a:solidFill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</p:cxnSp>
                                  <p:cxnSp>
                                    <p:nvCxnSpPr>
                                      <p:cNvPr id="584" name="Straight Connector 583"/>
                                      <p:cNvCxnSpPr/>
                                      <p:nvPr/>
                                    </p:nvCxnSpPr>
                                    <p:spPr>
                                      <a:xfrm>
                                        <a:off x="106045" y="170465"/>
                                        <a:ext cx="120015" cy="42545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19050" cap="flat" cmpd="sng" algn="ctr">
                                        <a:solidFill>
                                          <a:sysClr val="window" lastClr="FFFFFF"/>
                                        </a:solidFill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</p:cxnSp>
                                  <p:cxnSp>
                                    <p:nvCxnSpPr>
                                      <p:cNvPr id="585" name="Straight Connector 584"/>
                                      <p:cNvCxnSpPr/>
                                      <p:nvPr/>
                                    </p:nvCxnSpPr>
                                    <p:spPr>
                                      <a:xfrm flipH="1">
                                        <a:off x="106045" y="213644"/>
                                        <a:ext cx="120015" cy="40005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19050" cap="flat" cmpd="sng" algn="ctr">
                                        <a:solidFill>
                                          <a:sysClr val="window" lastClr="FFFFFF"/>
                                        </a:solidFill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</p:cxnSp>
                                  <p:cxnSp>
                                    <p:nvCxnSpPr>
                                      <p:cNvPr id="586" name="Straight Connector 585"/>
                                      <p:cNvCxnSpPr/>
                                      <p:nvPr/>
                                    </p:nvCxnSpPr>
                                    <p:spPr>
                                      <a:xfrm flipH="1">
                                        <a:off x="106045" y="280955"/>
                                        <a:ext cx="120015" cy="46356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19050" cap="flat" cmpd="sng" algn="ctr">
                                        <a:solidFill>
                                          <a:sysClr val="window" lastClr="FFFFFF"/>
                                        </a:solidFill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</p:cxnSp>
                                  <p:cxnSp>
                                    <p:nvCxnSpPr>
                                      <p:cNvPr id="587" name="Straight Connector 586"/>
                                      <p:cNvCxnSpPr/>
                                      <p:nvPr/>
                                    </p:nvCxnSpPr>
                                    <p:spPr>
                                      <a:xfrm>
                                        <a:off x="173355" y="357228"/>
                                        <a:ext cx="635" cy="281940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19050" cap="flat" cmpd="sng" algn="ctr">
                                        <a:solidFill>
                                          <a:sysClr val="window" lastClr="FFFFFF"/>
                                        </a:solidFill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</p:cxnSp>
                                  <p:cxnSp>
                                    <p:nvCxnSpPr>
                                      <p:cNvPr id="588" name="Straight Connector 587"/>
                                      <p:cNvCxnSpPr/>
                                      <p:nvPr/>
                                    </p:nvCxnSpPr>
                                    <p:spPr>
                                      <a:xfrm flipH="1" flipV="1">
                                        <a:off x="106046" y="330540"/>
                                        <a:ext cx="68579" cy="26688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19050" cap="flat" cmpd="sng" algn="ctr">
                                        <a:solidFill>
                                          <a:sysClr val="window" lastClr="FFFFFF"/>
                                        </a:solidFill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</p:cxnSp>
                                </p:grpSp>
                                <p:cxnSp>
                                  <p:nvCxnSpPr>
                                    <p:cNvPr id="580" name="Straight Connector 579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162401" y="-106046"/>
                                      <a:ext cx="0" cy="216807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19050" cap="flat" cmpd="sng" algn="ctr">
                                      <a:solidFill>
                                        <a:sysClr val="window" lastClr="FFFFFF"/>
                                      </a:solidFill>
                                      <a:prstDash val="solid"/>
                                      <a:miter lim="800000"/>
                                    </a:ln>
                                    <a:effectLst/>
                                  </p:spPr>
                                </p:cxnSp>
                              </p:grpSp>
                              <p:grpSp>
                                <p:nvGrpSpPr>
                                  <p:cNvPr id="557" name="Group 556"/>
                                  <p:cNvGrpSpPr/>
                                  <p:nvPr/>
                                </p:nvGrpSpPr>
                                <p:grpSpPr>
                                  <a:xfrm rot="5400000">
                                    <a:off x="7369156" y="3106689"/>
                                    <a:ext cx="170180" cy="382272"/>
                                    <a:chOff x="106045" y="-106046"/>
                                    <a:chExt cx="120015" cy="745215"/>
                                  </a:xfrm>
                                </p:grpSpPr>
                                <p:grpSp>
                                  <p:nvGrpSpPr>
                                    <p:cNvPr id="569" name="Group 568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106045" y="110776"/>
                                      <a:ext cx="120015" cy="528393"/>
                                      <a:chOff x="106045" y="110775"/>
                                      <a:chExt cx="120015" cy="528393"/>
                                    </a:xfrm>
                                  </p:grpSpPr>
                                  <p:cxnSp>
                                    <p:nvCxnSpPr>
                                      <p:cNvPr id="571" name="Straight Connector 570"/>
                                      <p:cNvCxnSpPr/>
                                      <p:nvPr/>
                                    </p:nvCxnSpPr>
                                    <p:spPr>
                                      <a:xfrm>
                                        <a:off x="156845" y="110775"/>
                                        <a:ext cx="69215" cy="22859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19050" cap="flat" cmpd="sng" algn="ctr">
                                        <a:solidFill>
                                          <a:sysClr val="window" lastClr="FFFFFF"/>
                                        </a:solidFill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</p:cxnSp>
                                  <p:cxnSp>
                                    <p:nvCxnSpPr>
                                      <p:cNvPr id="572" name="Straight Connector 571"/>
                                      <p:cNvCxnSpPr/>
                                      <p:nvPr/>
                                    </p:nvCxnSpPr>
                                    <p:spPr>
                                      <a:xfrm>
                                        <a:off x="106045" y="253649"/>
                                        <a:ext cx="120015" cy="27306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19050" cap="flat" cmpd="sng" algn="ctr">
                                        <a:solidFill>
                                          <a:sysClr val="window" lastClr="FFFFFF"/>
                                        </a:solidFill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</p:cxnSp>
                                  <p:cxnSp>
                                    <p:nvCxnSpPr>
                                      <p:cNvPr id="573" name="Straight Connector 572"/>
                                      <p:cNvCxnSpPr/>
                                      <p:nvPr/>
                                    </p:nvCxnSpPr>
                                    <p:spPr>
                                      <a:xfrm flipH="1">
                                        <a:off x="106045" y="134271"/>
                                        <a:ext cx="120015" cy="36195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19050" cap="flat" cmpd="sng" algn="ctr">
                                        <a:solidFill>
                                          <a:sysClr val="window" lastClr="FFFFFF"/>
                                        </a:solidFill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</p:cxnSp>
                                  <p:cxnSp>
                                    <p:nvCxnSpPr>
                                      <p:cNvPr id="574" name="Straight Connector 573"/>
                                      <p:cNvCxnSpPr/>
                                      <p:nvPr/>
                                    </p:nvCxnSpPr>
                                    <p:spPr>
                                      <a:xfrm>
                                        <a:off x="106045" y="170465"/>
                                        <a:ext cx="120015" cy="42545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19050" cap="flat" cmpd="sng" algn="ctr">
                                        <a:solidFill>
                                          <a:sysClr val="window" lastClr="FFFFFF"/>
                                        </a:solidFill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</p:cxnSp>
                                  <p:cxnSp>
                                    <p:nvCxnSpPr>
                                      <p:cNvPr id="575" name="Straight Connector 574"/>
                                      <p:cNvCxnSpPr/>
                                      <p:nvPr/>
                                    </p:nvCxnSpPr>
                                    <p:spPr>
                                      <a:xfrm flipH="1">
                                        <a:off x="106045" y="213644"/>
                                        <a:ext cx="120015" cy="40005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19050" cap="flat" cmpd="sng" algn="ctr">
                                        <a:solidFill>
                                          <a:sysClr val="window" lastClr="FFFFFF"/>
                                        </a:solidFill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</p:cxnSp>
                                  <p:cxnSp>
                                    <p:nvCxnSpPr>
                                      <p:cNvPr id="576" name="Straight Connector 575"/>
                                      <p:cNvCxnSpPr/>
                                      <p:nvPr/>
                                    </p:nvCxnSpPr>
                                    <p:spPr>
                                      <a:xfrm flipH="1">
                                        <a:off x="106045" y="280955"/>
                                        <a:ext cx="120015" cy="46356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19050" cap="flat" cmpd="sng" algn="ctr">
                                        <a:solidFill>
                                          <a:sysClr val="window" lastClr="FFFFFF"/>
                                        </a:solidFill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</p:cxnSp>
                                  <p:cxnSp>
                                    <p:nvCxnSpPr>
                                      <p:cNvPr id="577" name="Straight Connector 576"/>
                                      <p:cNvCxnSpPr/>
                                      <p:nvPr/>
                                    </p:nvCxnSpPr>
                                    <p:spPr>
                                      <a:xfrm>
                                        <a:off x="173355" y="357228"/>
                                        <a:ext cx="635" cy="281940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19050" cap="flat" cmpd="sng" algn="ctr">
                                        <a:solidFill>
                                          <a:sysClr val="window" lastClr="FFFFFF"/>
                                        </a:solidFill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</p:cxnSp>
                                  <p:cxnSp>
                                    <p:nvCxnSpPr>
                                      <p:cNvPr id="578" name="Straight Connector 577"/>
                                      <p:cNvCxnSpPr/>
                                      <p:nvPr/>
                                    </p:nvCxnSpPr>
                                    <p:spPr>
                                      <a:xfrm flipH="1" flipV="1">
                                        <a:off x="106046" y="330540"/>
                                        <a:ext cx="68579" cy="26688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19050" cap="flat" cmpd="sng" algn="ctr">
                                        <a:solidFill>
                                          <a:sysClr val="window" lastClr="FFFFFF"/>
                                        </a:solidFill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</p:cxnSp>
                                </p:grpSp>
                                <p:cxnSp>
                                  <p:nvCxnSpPr>
                                    <p:cNvPr id="570" name="Straight Connector 569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162401" y="-106046"/>
                                      <a:ext cx="0" cy="216807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19050" cap="flat" cmpd="sng" algn="ctr">
                                      <a:solidFill>
                                        <a:sysClr val="window" lastClr="FFFFFF"/>
                                      </a:solidFill>
                                      <a:prstDash val="solid"/>
                                      <a:miter lim="800000"/>
                                    </a:ln>
                                    <a:effectLst/>
                                  </p:spPr>
                                </p:cxnSp>
                              </p:grpSp>
                              <p:grpSp>
                                <p:nvGrpSpPr>
                                  <p:cNvPr id="558" name="Group 557"/>
                                  <p:cNvGrpSpPr/>
                                  <p:nvPr/>
                                </p:nvGrpSpPr>
                                <p:grpSpPr>
                                  <a:xfrm rot="5400000">
                                    <a:off x="7482505" y="2174660"/>
                                    <a:ext cx="170180" cy="623626"/>
                                    <a:chOff x="106045" y="-576552"/>
                                    <a:chExt cx="120015" cy="1215721"/>
                                  </a:xfrm>
                                </p:grpSpPr>
                                <p:grpSp>
                                  <p:nvGrpSpPr>
                                    <p:cNvPr id="559" name="Group 558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106045" y="110776"/>
                                      <a:ext cx="120015" cy="528393"/>
                                      <a:chOff x="106045" y="110775"/>
                                      <a:chExt cx="120015" cy="528393"/>
                                    </a:xfrm>
                                  </p:grpSpPr>
                                  <p:cxnSp>
                                    <p:nvCxnSpPr>
                                      <p:cNvPr id="561" name="Straight Connector 560"/>
                                      <p:cNvCxnSpPr/>
                                      <p:nvPr/>
                                    </p:nvCxnSpPr>
                                    <p:spPr>
                                      <a:xfrm>
                                        <a:off x="156845" y="110775"/>
                                        <a:ext cx="69215" cy="22859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19050" cap="flat" cmpd="sng" algn="ctr">
                                        <a:solidFill>
                                          <a:sysClr val="window" lastClr="FFFFFF"/>
                                        </a:solidFill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</p:cxnSp>
                                  <p:cxnSp>
                                    <p:nvCxnSpPr>
                                      <p:cNvPr id="562" name="Straight Connector 561"/>
                                      <p:cNvCxnSpPr/>
                                      <p:nvPr/>
                                    </p:nvCxnSpPr>
                                    <p:spPr>
                                      <a:xfrm>
                                        <a:off x="106045" y="253649"/>
                                        <a:ext cx="120015" cy="27306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19050" cap="flat" cmpd="sng" algn="ctr">
                                        <a:solidFill>
                                          <a:sysClr val="window" lastClr="FFFFFF"/>
                                        </a:solidFill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</p:cxnSp>
                                  <p:cxnSp>
                                    <p:nvCxnSpPr>
                                      <p:cNvPr id="563" name="Straight Connector 562"/>
                                      <p:cNvCxnSpPr/>
                                      <p:nvPr/>
                                    </p:nvCxnSpPr>
                                    <p:spPr>
                                      <a:xfrm flipH="1">
                                        <a:off x="106045" y="134271"/>
                                        <a:ext cx="120015" cy="36195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19050" cap="flat" cmpd="sng" algn="ctr">
                                        <a:solidFill>
                                          <a:sysClr val="window" lastClr="FFFFFF"/>
                                        </a:solidFill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</p:cxnSp>
                                  <p:cxnSp>
                                    <p:nvCxnSpPr>
                                      <p:cNvPr id="564" name="Straight Connector 563"/>
                                      <p:cNvCxnSpPr/>
                                      <p:nvPr/>
                                    </p:nvCxnSpPr>
                                    <p:spPr>
                                      <a:xfrm>
                                        <a:off x="106045" y="170465"/>
                                        <a:ext cx="120015" cy="42545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19050" cap="flat" cmpd="sng" algn="ctr">
                                        <a:solidFill>
                                          <a:sysClr val="window" lastClr="FFFFFF"/>
                                        </a:solidFill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</p:cxnSp>
                                  <p:cxnSp>
                                    <p:nvCxnSpPr>
                                      <p:cNvPr id="565" name="Straight Connector 564"/>
                                      <p:cNvCxnSpPr/>
                                      <p:nvPr/>
                                    </p:nvCxnSpPr>
                                    <p:spPr>
                                      <a:xfrm flipH="1">
                                        <a:off x="106045" y="213644"/>
                                        <a:ext cx="120015" cy="40005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19050" cap="flat" cmpd="sng" algn="ctr">
                                        <a:solidFill>
                                          <a:sysClr val="window" lastClr="FFFFFF"/>
                                        </a:solidFill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</p:cxnSp>
                                  <p:cxnSp>
                                    <p:nvCxnSpPr>
                                      <p:cNvPr id="566" name="Straight Connector 565"/>
                                      <p:cNvCxnSpPr/>
                                      <p:nvPr/>
                                    </p:nvCxnSpPr>
                                    <p:spPr>
                                      <a:xfrm flipH="1">
                                        <a:off x="106045" y="280955"/>
                                        <a:ext cx="120015" cy="46356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19050" cap="flat" cmpd="sng" algn="ctr">
                                        <a:solidFill>
                                          <a:sysClr val="window" lastClr="FFFFFF"/>
                                        </a:solidFill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</p:cxnSp>
                                  <p:cxnSp>
                                    <p:nvCxnSpPr>
                                      <p:cNvPr id="567" name="Straight Connector 566"/>
                                      <p:cNvCxnSpPr/>
                                      <p:nvPr/>
                                    </p:nvCxnSpPr>
                                    <p:spPr>
                                      <a:xfrm>
                                        <a:off x="173355" y="357228"/>
                                        <a:ext cx="635" cy="281940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19050" cap="flat" cmpd="sng" algn="ctr">
                                        <a:solidFill>
                                          <a:sysClr val="window" lastClr="FFFFFF"/>
                                        </a:solidFill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</p:cxnSp>
                                  <p:cxnSp>
                                    <p:nvCxnSpPr>
                                      <p:cNvPr id="568" name="Straight Connector 567"/>
                                      <p:cNvCxnSpPr/>
                                      <p:nvPr/>
                                    </p:nvCxnSpPr>
                                    <p:spPr>
                                      <a:xfrm flipH="1" flipV="1">
                                        <a:off x="106046" y="330540"/>
                                        <a:ext cx="68579" cy="26688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19050" cap="flat" cmpd="sng" algn="ctr">
                                        <a:solidFill>
                                          <a:sysClr val="window" lastClr="FFFFFF"/>
                                        </a:solidFill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</p:cxnSp>
                                </p:grpSp>
                                <p:cxnSp>
                                  <p:nvCxnSpPr>
                                    <p:cNvPr id="560" name="Straight Connector 559"/>
                                    <p:cNvCxnSpPr/>
                                    <p:nvPr/>
                                  </p:nvCxnSpPr>
                                  <p:spPr>
                                    <a:xfrm rot="16200000" flipH="1" flipV="1">
                                      <a:off x="-181254" y="-232897"/>
                                      <a:ext cx="687312" cy="1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19050" cap="flat" cmpd="sng" algn="ctr">
                                      <a:solidFill>
                                        <a:sysClr val="window" lastClr="FFFFFF"/>
                                      </a:solidFill>
                                      <a:prstDash val="solid"/>
                                      <a:miter lim="800000"/>
                                    </a:ln>
                                    <a:effectLst/>
                                  </p:spPr>
                                </p:cxnSp>
                              </p:grpSp>
                            </p:grpSp>
                            <p:cxnSp>
                              <p:nvCxnSpPr>
                                <p:cNvPr id="550" name="Straight Connector 549"/>
                                <p:cNvCxnSpPr/>
                                <p:nvPr/>
                              </p:nvCxnSpPr>
                              <p:spPr>
                                <a:xfrm>
                                  <a:off x="3064338" y="2532850"/>
                                  <a:ext cx="0" cy="1476689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9050" cap="flat" cmpd="sng" algn="ctr">
                                  <a:solidFill>
                                    <a:sysClr val="window" lastClr="FFFFFF"/>
                                  </a:solidFill>
                                  <a:prstDash val="solid"/>
                                  <a:miter lim="800000"/>
                                </a:ln>
                                <a:effectLst/>
                              </p:spPr>
                            </p:cxnSp>
                            <p:cxnSp>
                              <p:nvCxnSpPr>
                                <p:cNvPr id="551" name="Straight Connector 550"/>
                                <p:cNvCxnSpPr/>
                                <p:nvPr/>
                              </p:nvCxnSpPr>
                              <p:spPr>
                                <a:xfrm>
                                  <a:off x="3272378" y="3282661"/>
                                  <a:ext cx="0" cy="72687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9050" cap="flat" cmpd="sng" algn="ctr">
                                  <a:solidFill>
                                    <a:sysClr val="window" lastClr="FFFFFF"/>
                                  </a:solidFill>
                                  <a:prstDash val="solid"/>
                                  <a:miter lim="800000"/>
                                </a:ln>
                                <a:effectLst/>
                              </p:spPr>
                            </p:cxnSp>
                            <p:cxnSp>
                              <p:nvCxnSpPr>
                                <p:cNvPr id="552" name="Straight Connector 551"/>
                                <p:cNvCxnSpPr/>
                                <p:nvPr/>
                              </p:nvCxnSpPr>
                              <p:spPr>
                                <a:xfrm>
                                  <a:off x="7874447" y="2481294"/>
                                  <a:ext cx="0" cy="1528245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9050" cap="flat" cmpd="sng" algn="ctr">
                                  <a:solidFill>
                                    <a:sysClr val="window" lastClr="FFFFFF"/>
                                  </a:solidFill>
                                  <a:prstDash val="solid"/>
                                  <a:miter lim="800000"/>
                                </a:ln>
                                <a:effectLst/>
                              </p:spPr>
                            </p:cxnSp>
                            <p:cxnSp>
                              <p:nvCxnSpPr>
                                <p:cNvPr id="553" name="Straight Connector 552"/>
                                <p:cNvCxnSpPr/>
                                <p:nvPr/>
                              </p:nvCxnSpPr>
                              <p:spPr>
                                <a:xfrm>
                                  <a:off x="7645383" y="3284766"/>
                                  <a:ext cx="0" cy="725551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9050" cap="flat" cmpd="sng" algn="ctr">
                                  <a:solidFill>
                                    <a:sysClr val="window" lastClr="FFFFFF"/>
                                  </a:solidFill>
                                  <a:prstDash val="solid"/>
                                  <a:miter lim="800000"/>
                                </a:ln>
                                <a:effectLst/>
                              </p:spPr>
                            </p:cxnSp>
                          </p:grpSp>
                          <p:sp>
                            <p:nvSpPr>
                              <p:cNvPr id="547" name="Oval 546"/>
                              <p:cNvSpPr/>
                              <p:nvPr/>
                            </p:nvSpPr>
                            <p:spPr>
                              <a:xfrm flipH="1">
                                <a:off x="8247661" y="3991387"/>
                                <a:ext cx="45719" cy="45719"/>
                              </a:xfrm>
                              <a:prstGeom prst="ellipse">
                                <a:avLst/>
                              </a:prstGeom>
                              <a:noFill/>
                              <a:ln w="19050" cap="flat" cmpd="sng" algn="ctr">
                                <a:solidFill>
                                  <a:srgbClr val="92D050"/>
                                </a:solidFill>
                                <a:prstDash val="solid"/>
                                <a:miter lim="800000"/>
                              </a:ln>
                              <a:effectLst/>
                            </p:spPr>
                            <p:txBody>
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/>
                              <a:p>
                                <a:pPr marL="0" marR="0" lvl="0" indent="0" defTabSz="91440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lang="en-US" sz="18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" lastClr="FFFFFF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  <p:sp>
                            <p:nvSpPr>
                              <p:cNvPr id="548" name="Oval 547"/>
                              <p:cNvSpPr/>
                              <p:nvPr/>
                            </p:nvSpPr>
                            <p:spPr>
                              <a:xfrm>
                                <a:off x="8250694" y="1922496"/>
                                <a:ext cx="45719" cy="46524"/>
                              </a:xfrm>
                              <a:prstGeom prst="ellipse">
                                <a:avLst/>
                              </a:prstGeom>
                              <a:noFill/>
                              <a:ln w="19050" cap="flat" cmpd="sng" algn="ctr">
                                <a:solidFill>
                                  <a:srgbClr val="FF0000"/>
                                </a:solidFill>
                                <a:prstDash val="solid"/>
                                <a:miter lim="800000"/>
                              </a:ln>
                              <a:effectLst/>
                            </p:spPr>
                            <p:txBody>
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/>
                              <a:p>
                                <a:pPr marL="0" marR="0" lvl="0" indent="0" defTabSz="91440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lang="en-US" sz="18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" lastClr="FFFFFF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</p:grpSp>
                        <p:cxnSp>
                          <p:nvCxnSpPr>
                            <p:cNvPr id="542" name="Straight Connector 541"/>
                            <p:cNvCxnSpPr/>
                            <p:nvPr/>
                          </p:nvCxnSpPr>
                          <p:spPr>
                            <a:xfrm>
                              <a:off x="2896355" y="3146006"/>
                              <a:ext cx="0" cy="1536049"/>
                            </a:xfrm>
                            <a:prstGeom prst="line">
                              <a:avLst/>
                            </a:prstGeom>
                            <a:noFill/>
                            <a:ln w="19050" cap="flat" cmpd="sng" algn="ctr">
                              <a:solidFill>
                                <a:srgbClr val="00B0F0"/>
                              </a:solidFill>
                              <a:prstDash val="solid"/>
                              <a:miter lim="800000"/>
                            </a:ln>
                            <a:effectLst/>
                          </p:spPr>
                        </p:cxnSp>
                        <p:cxnSp>
                          <p:nvCxnSpPr>
                            <p:cNvPr id="543" name="Straight Connector 542"/>
                            <p:cNvCxnSpPr/>
                            <p:nvPr/>
                          </p:nvCxnSpPr>
                          <p:spPr>
                            <a:xfrm flipH="1">
                              <a:off x="2896355" y="4682055"/>
                              <a:ext cx="1152796" cy="0"/>
                            </a:xfrm>
                            <a:prstGeom prst="line">
                              <a:avLst/>
                            </a:prstGeom>
                            <a:noFill/>
                            <a:ln w="19050" cap="flat" cmpd="sng" algn="ctr">
                              <a:solidFill>
                                <a:srgbClr val="00B0F0"/>
                              </a:solidFill>
                              <a:prstDash val="solid"/>
                              <a:miter lim="800000"/>
                            </a:ln>
                            <a:effectLst/>
                          </p:spPr>
                        </p:cxnSp>
                        <p:cxnSp>
                          <p:nvCxnSpPr>
                            <p:cNvPr id="544" name="Straight Connector 543"/>
                            <p:cNvCxnSpPr/>
                            <p:nvPr/>
                          </p:nvCxnSpPr>
                          <p:spPr>
                            <a:xfrm flipH="1">
                              <a:off x="996924" y="5042830"/>
                              <a:ext cx="3051958" cy="15345"/>
                            </a:xfrm>
                            <a:prstGeom prst="line">
                              <a:avLst/>
                            </a:prstGeom>
                            <a:noFill/>
                            <a:ln w="19050" cap="flat" cmpd="sng" algn="ctr">
                              <a:solidFill>
                                <a:srgbClr val="00B0F0"/>
                              </a:solidFill>
                              <a:prstDash val="solid"/>
                              <a:miter lim="800000"/>
                            </a:ln>
                            <a:effectLst/>
                          </p:spPr>
                        </p:cxnSp>
                        <p:cxnSp>
                          <p:nvCxnSpPr>
                            <p:cNvPr id="545" name="Straight Connector 544"/>
                            <p:cNvCxnSpPr/>
                            <p:nvPr/>
                          </p:nvCxnSpPr>
                          <p:spPr>
                            <a:xfrm>
                              <a:off x="996924" y="3130956"/>
                              <a:ext cx="0" cy="1927219"/>
                            </a:xfrm>
                            <a:prstGeom prst="line">
                              <a:avLst/>
                            </a:prstGeom>
                            <a:noFill/>
                            <a:ln w="19050" cap="flat" cmpd="sng" algn="ctr">
                              <a:solidFill>
                                <a:srgbClr val="00B0F0"/>
                              </a:solidFill>
                              <a:prstDash val="solid"/>
                              <a:miter lim="800000"/>
                            </a:ln>
                            <a:effectLst/>
                          </p:spPr>
                        </p:cxnSp>
                      </p:grpSp>
                      <p:sp>
                        <p:nvSpPr>
                          <p:cNvPr id="535" name="Text Box 154"/>
                          <p:cNvSpPr txBox="1"/>
                          <p:nvPr/>
                        </p:nvSpPr>
                        <p:spPr>
                          <a:xfrm>
                            <a:off x="7909437" y="1716451"/>
                            <a:ext cx="361315" cy="311785"/>
                          </a:xfrm>
                          <a:prstGeom prst="rect">
                            <a:avLst/>
                          </a:prstGeom>
                          <a:noFill/>
                          <a:ln w="6350">
                            <a:noFill/>
                          </a:ln>
                          <a:effectLst/>
                        </p:spPr>
                        <p:txBody>
                          <a:bodyPr rot="0" spcFirstLastPara="0" vert="horz" wrap="none" lIns="91440" tIns="45720" rIns="91440" bIns="45720" numCol="1" spcCol="0" rtlCol="0" fromWordArt="0" anchor="t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7000"/>
                              </a:lnSpc>
                              <a:spcBef>
                                <a:spcPts val="0"/>
                              </a:spcBef>
                              <a:spcAft>
                                <a:spcPts val="8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100" b="1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Calibri" panose="020F0502020204030204" pitchFamily="34" charset="0"/>
                                <a:cs typeface="Iskoola Pota" panose="020B0502040204020203" pitchFamily="34" charset="0"/>
                              </a:rPr>
                              <a:t>+ 5</a:t>
                            </a:r>
                            <a:endParaRPr kumimoji="0" lang="en-US" sz="11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Calibri" panose="020F0502020204030204" pitchFamily="34" charset="0"/>
                              <a:cs typeface="Iskoola Pota" panose="020B0502040204020203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36" name="Text Box 154"/>
                          <p:cNvSpPr txBox="1"/>
                          <p:nvPr/>
                        </p:nvSpPr>
                        <p:spPr>
                          <a:xfrm>
                            <a:off x="7999473" y="4042356"/>
                            <a:ext cx="258445" cy="311785"/>
                          </a:xfrm>
                          <a:prstGeom prst="rect">
                            <a:avLst/>
                          </a:prstGeom>
                          <a:noFill/>
                          <a:ln w="6350">
                            <a:noFill/>
                          </a:ln>
                          <a:effectLst/>
                        </p:spPr>
                        <p:txBody>
                          <a:bodyPr rot="0" spcFirstLastPara="0" vert="horz" wrap="none" lIns="91440" tIns="45720" rIns="91440" bIns="45720" numCol="1" spcCol="0" rtlCol="0" fromWordArt="0" anchor="t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6000"/>
                              </a:lnSpc>
                              <a:spcBef>
                                <a:spcPts val="0"/>
                              </a:spcBef>
                              <a:spcAft>
                                <a:spcPts val="8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100" b="1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Times New Roman" panose="02020603050405020304" pitchFamily="18" charset="0"/>
                                <a:ea typeface="Calibri" panose="020F0502020204030204" pitchFamily="34" charset="0"/>
                                <a:cs typeface="+mn-cs"/>
                              </a:rPr>
                              <a:t>0</a:t>
                            </a:r>
                            <a:endParaRPr kumimoji="0" lang="en-US" sz="12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37" name="Text Box 154"/>
                          <p:cNvSpPr txBox="1"/>
                          <p:nvPr/>
                        </p:nvSpPr>
                        <p:spPr>
                          <a:xfrm>
                            <a:off x="4977777" y="4746388"/>
                            <a:ext cx="871220" cy="311785"/>
                          </a:xfrm>
                          <a:prstGeom prst="rect">
                            <a:avLst/>
                          </a:prstGeom>
                          <a:noFill/>
                          <a:ln w="6350">
                            <a:noFill/>
                          </a:ln>
                          <a:effectLst/>
                        </p:spPr>
                        <p:txBody>
                          <a:bodyPr rot="0" spcFirstLastPara="0" vert="horz" wrap="none" lIns="91440" tIns="45720" rIns="91440" bIns="45720" numCol="1" spcCol="0" rtlCol="0" fromWordArt="0" anchor="t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5000"/>
                              </a:lnSpc>
                              <a:spcBef>
                                <a:spcPts val="0"/>
                              </a:spcBef>
                              <a:spcAft>
                                <a:spcPts val="8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400" b="1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Arial" panose="020B0604020202020204" pitchFamily="34" charset="0"/>
                                <a:ea typeface="Calibri" panose="020F0502020204030204" pitchFamily="34" charset="0"/>
                                <a:cs typeface="+mn-cs"/>
                              </a:rPr>
                              <a:t>Arduino </a:t>
                            </a:r>
                            <a:endParaRPr kumimoji="0" lang="en-US" sz="12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38" name="Text Box 154"/>
                          <p:cNvSpPr txBox="1"/>
                          <p:nvPr/>
                        </p:nvSpPr>
                        <p:spPr>
                          <a:xfrm>
                            <a:off x="5033669" y="1074121"/>
                            <a:ext cx="851535" cy="758722"/>
                          </a:xfrm>
                          <a:prstGeom prst="rect">
                            <a:avLst/>
                          </a:prstGeom>
                          <a:noFill/>
                          <a:ln w="6350">
                            <a:noFill/>
                          </a:ln>
                          <a:effectLst/>
                        </p:spPr>
                        <p:txBody>
                          <a:bodyPr rot="0" spcFirstLastPara="0" vert="horz" wrap="none" lIns="91440" tIns="45720" rIns="91440" bIns="45720" numCol="1" spcCol="0" rtlCol="0" fromWordArt="0" anchor="t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lvl="0" indent="0" algn="ctr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8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400" b="1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Arial" panose="020B0604020202020204" pitchFamily="34" charset="0"/>
                                <a:ea typeface="Calibri" panose="020F0502020204030204" pitchFamily="34" charset="0"/>
                                <a:cs typeface="+mn-cs"/>
                              </a:rPr>
                              <a:t>Stepper</a:t>
                            </a:r>
                            <a:endParaRPr kumimoji="0" lang="en-US" sz="12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endParaRPr>
                          </a:p>
                          <a:p>
                            <a:pPr marL="0" marR="0" lvl="0" indent="0" algn="ctr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8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400" b="1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Arial" panose="020B0604020202020204" pitchFamily="34" charset="0"/>
                                <a:ea typeface="Calibri" panose="020F0502020204030204" pitchFamily="34" charset="0"/>
                                <a:cs typeface="+mn-cs"/>
                              </a:rPr>
                              <a:t>Motor</a:t>
                            </a:r>
                            <a:endParaRPr kumimoji="0" lang="en-US" sz="12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39" name="Text Box 154"/>
                          <p:cNvSpPr txBox="1"/>
                          <p:nvPr/>
                        </p:nvSpPr>
                        <p:spPr>
                          <a:xfrm>
                            <a:off x="5125732" y="2587458"/>
                            <a:ext cx="723265" cy="738749"/>
                          </a:xfrm>
                          <a:prstGeom prst="rect">
                            <a:avLst/>
                          </a:prstGeom>
                          <a:noFill/>
                          <a:ln w="6350">
                            <a:noFill/>
                          </a:ln>
                          <a:effectLst/>
                        </p:spPr>
                        <p:txBody>
                          <a:bodyPr rot="0" spcFirstLastPara="0" vert="horz" wrap="none" lIns="91440" tIns="45720" rIns="91440" bIns="45720" numCol="1" spcCol="0" rtlCol="0" fromWordArt="0" anchor="t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lvl="0" indent="0" algn="ctr" defTabSz="914400" eaLnBrk="1" fontAlgn="auto" latinLnBrk="0" hangingPunct="1">
                              <a:lnSpc>
                                <a:spcPct val="105000"/>
                              </a:lnSpc>
                              <a:spcBef>
                                <a:spcPts val="0"/>
                              </a:spcBef>
                              <a:spcAft>
                                <a:spcPts val="8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400" b="1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Arial" panose="020B0604020202020204" pitchFamily="34" charset="0"/>
                                <a:ea typeface="Calibri" panose="020F0502020204030204" pitchFamily="34" charset="0"/>
                                <a:cs typeface="+mn-cs"/>
                              </a:rPr>
                              <a:t>IC</a:t>
                            </a:r>
                            <a:endParaRPr kumimoji="0" lang="en-US" sz="12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endParaRPr>
                          </a:p>
                          <a:p>
                            <a:pPr marL="0" marR="0" lvl="0" indent="0" algn="ctr" defTabSz="914400" eaLnBrk="1" fontAlgn="auto" latinLnBrk="0" hangingPunct="1">
                              <a:lnSpc>
                                <a:spcPct val="105000"/>
                              </a:lnSpc>
                              <a:spcBef>
                                <a:spcPts val="0"/>
                              </a:spcBef>
                              <a:spcAft>
                                <a:spcPts val="8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400" b="1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Arial" panose="020B0604020202020204" pitchFamily="34" charset="0"/>
                                <a:ea typeface="Calibri" panose="020F0502020204030204" pitchFamily="34" charset="0"/>
                                <a:cs typeface="+mn-cs"/>
                              </a:rPr>
                              <a:t>L293D</a:t>
                            </a:r>
                            <a:endParaRPr kumimoji="0" lang="en-US" sz="12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40" name="Text Box 154"/>
                          <p:cNvSpPr txBox="1"/>
                          <p:nvPr/>
                        </p:nvSpPr>
                        <p:spPr>
                          <a:xfrm>
                            <a:off x="5069869" y="4399903"/>
                            <a:ext cx="669925" cy="311785"/>
                          </a:xfrm>
                          <a:prstGeom prst="rect">
                            <a:avLst/>
                          </a:prstGeom>
                          <a:noFill/>
                          <a:ln w="6350">
                            <a:noFill/>
                          </a:ln>
                          <a:effectLst/>
                        </p:spPr>
                        <p:txBody>
                          <a:bodyPr rot="0" spcFirstLastPara="0" vert="horz" wrap="none" lIns="91440" tIns="45720" rIns="91440" bIns="45720" numCol="1" spcCol="0" rtlCol="0" fromWordArt="0" anchor="t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5000"/>
                              </a:lnSpc>
                              <a:spcBef>
                                <a:spcPts val="0"/>
                              </a:spcBef>
                              <a:spcAft>
                                <a:spcPts val="8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800" b="1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Arial" panose="020B0604020202020204" pitchFamily="34" charset="0"/>
                                <a:ea typeface="Calibri" panose="020F0502020204030204" pitchFamily="34" charset="0"/>
                                <a:cs typeface="+mn-cs"/>
                              </a:rPr>
                              <a:t>12 11 10 9  </a:t>
                            </a:r>
                            <a:endParaRPr kumimoji="0" lang="en-US" sz="12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532" name="Text Box 154"/>
                        <p:cNvSpPr txBox="1"/>
                        <p:nvPr/>
                      </p:nvSpPr>
                      <p:spPr>
                        <a:xfrm>
                          <a:off x="3653831" y="4453963"/>
                          <a:ext cx="368300" cy="311785"/>
                        </a:xfrm>
                        <a:prstGeom prst="rect">
                          <a:avLst/>
                        </a:prstGeom>
                        <a:noFill/>
                        <a:ln w="6350">
                          <a:noFill/>
                        </a:ln>
                        <a:effectLst/>
                      </p:spPr>
                      <p:txBody>
                        <a:bodyPr rot="0" spcFirstLastPara="0" vert="horz" wrap="non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100" b="1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+mn-cs"/>
                            </a:rPr>
                            <a:t>A1 </a:t>
                          </a:r>
                          <a:endParaRPr kumimoji="0" lang="en-US" sz="12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33" name="Text Box 154"/>
                        <p:cNvSpPr txBox="1"/>
                        <p:nvPr/>
                      </p:nvSpPr>
                      <p:spPr>
                        <a:xfrm>
                          <a:off x="3653831" y="4812213"/>
                          <a:ext cx="368300" cy="311785"/>
                        </a:xfrm>
                        <a:prstGeom prst="rect">
                          <a:avLst/>
                        </a:prstGeom>
                        <a:noFill/>
                        <a:ln w="6350">
                          <a:noFill/>
                        </a:ln>
                        <a:effectLst/>
                      </p:spPr>
                      <p:txBody>
                        <a:bodyPr rot="0" spcFirstLastPara="0" vert="horz" wrap="non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1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+mn-cs"/>
                            </a:rPr>
                            <a:t>A0 </a:t>
                          </a:r>
                          <a:endParaRPr kumimoji="0" lang="en-US" sz="12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530" name="Text Box 154"/>
                      <p:cNvSpPr txBox="1"/>
                      <p:nvPr/>
                    </p:nvSpPr>
                    <p:spPr>
                      <a:xfrm>
                        <a:off x="3504884" y="918067"/>
                        <a:ext cx="1082040" cy="758190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txBody>
                      <a:bodyPr rot="0" spcFirstLastPara="0" vert="horz" wrap="non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100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Calibri" panose="020F0502020204030204" pitchFamily="34" charset="0"/>
                            <a:cs typeface="+mn-cs"/>
                          </a:rPr>
                          <a:t>Motor Supply</a:t>
                        </a:r>
                        <a:endPara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endParaRPr>
                      </a:p>
                      <a:p>
                        <a:pPr marL="0" marR="0" lvl="0" indent="0" algn="ctr" defTabSz="914400" eaLnBrk="1" fontAlgn="auto" latinLnBrk="0" hangingPunct="1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100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Calibri" panose="020F0502020204030204" pitchFamily="34" charset="0"/>
                            <a:cs typeface="+mn-cs"/>
                          </a:rPr>
                          <a:t>6V</a:t>
                        </a:r>
                        <a:endPara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endParaRPr>
                      </a:p>
                    </p:txBody>
                  </p:sp>
                </p:grpSp>
                <p:cxnSp>
                  <p:nvCxnSpPr>
                    <p:cNvPr id="523" name="Straight Connector 522"/>
                    <p:cNvCxnSpPr/>
                    <p:nvPr/>
                  </p:nvCxnSpPr>
                  <p:spPr>
                    <a:xfrm flipH="1">
                      <a:off x="2478308" y="3155144"/>
                      <a:ext cx="351647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00B0F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524" name="Straight Connector 523"/>
                    <p:cNvCxnSpPr/>
                    <p:nvPr/>
                  </p:nvCxnSpPr>
                  <p:spPr>
                    <a:xfrm flipH="1">
                      <a:off x="391294" y="3144440"/>
                      <a:ext cx="534855" cy="1563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00B0F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525" name="Straight Connector 524"/>
                    <p:cNvCxnSpPr/>
                    <p:nvPr/>
                  </p:nvCxnSpPr>
                  <p:spPr>
                    <a:xfrm>
                      <a:off x="7961999" y="1945919"/>
                      <a:ext cx="0" cy="3079649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FF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526" name="Straight Connector 525"/>
                    <p:cNvCxnSpPr/>
                    <p:nvPr/>
                  </p:nvCxnSpPr>
                  <p:spPr>
                    <a:xfrm flipH="1">
                      <a:off x="6781873" y="5025568"/>
                      <a:ext cx="1180126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FF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527" name="Straight Connector 526"/>
                    <p:cNvCxnSpPr/>
                    <p:nvPr/>
                  </p:nvCxnSpPr>
                  <p:spPr>
                    <a:xfrm flipH="1">
                      <a:off x="6781873" y="4711687"/>
                      <a:ext cx="666830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92D05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528" name="Straight Connector 527"/>
                    <p:cNvCxnSpPr/>
                    <p:nvPr/>
                  </p:nvCxnSpPr>
                  <p:spPr>
                    <a:xfrm flipH="1">
                      <a:off x="7448377" y="4009536"/>
                      <a:ext cx="326" cy="702151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92D050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  <p:cxnSp>
                <p:nvCxnSpPr>
                  <p:cNvPr id="517" name="Straight Arrow Connector 516"/>
                  <p:cNvCxnSpPr/>
                  <p:nvPr/>
                </p:nvCxnSpPr>
                <p:spPr>
                  <a:xfrm flipV="1">
                    <a:off x="1284718" y="1696730"/>
                    <a:ext cx="322046" cy="221401"/>
                  </a:xfrm>
                  <a:prstGeom prst="straightConnector1">
                    <a:avLst/>
                  </a:prstGeom>
                  <a:noFill/>
                  <a:ln w="12700" cap="flat" cmpd="sng" algn="ctr">
                    <a:solidFill>
                      <a:sysClr val="window" lastClr="FFFFFF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518" name="Straight Arrow Connector 517"/>
                  <p:cNvCxnSpPr/>
                  <p:nvPr/>
                </p:nvCxnSpPr>
                <p:spPr>
                  <a:xfrm>
                    <a:off x="873760" y="2406394"/>
                    <a:ext cx="166402" cy="145443"/>
                  </a:xfrm>
                  <a:prstGeom prst="straightConnector1">
                    <a:avLst/>
                  </a:prstGeom>
                  <a:noFill/>
                  <a:ln w="3175" cap="flat" cmpd="sng" algn="ctr">
                    <a:solidFill>
                      <a:sysClr val="window" lastClr="FFFFFF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519" name="Straight Arrow Connector 518"/>
                  <p:cNvCxnSpPr/>
                  <p:nvPr/>
                </p:nvCxnSpPr>
                <p:spPr>
                  <a:xfrm>
                    <a:off x="941399" y="2357933"/>
                    <a:ext cx="174070" cy="146207"/>
                  </a:xfrm>
                  <a:prstGeom prst="straightConnector1">
                    <a:avLst/>
                  </a:prstGeom>
                  <a:noFill/>
                  <a:ln w="3175" cap="flat" cmpd="sng" algn="ctr">
                    <a:solidFill>
                      <a:sysClr val="window" lastClr="FFFFFF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520" name="Straight Arrow Connector 519"/>
                  <p:cNvCxnSpPr/>
                  <p:nvPr/>
                </p:nvCxnSpPr>
                <p:spPr>
                  <a:xfrm>
                    <a:off x="1443198" y="2363486"/>
                    <a:ext cx="152948" cy="133081"/>
                  </a:xfrm>
                  <a:prstGeom prst="straightConnector1">
                    <a:avLst/>
                  </a:prstGeom>
                  <a:noFill/>
                  <a:ln w="3175" cap="flat" cmpd="sng" algn="ctr">
                    <a:solidFill>
                      <a:sysClr val="window" lastClr="FFFFFF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521" name="Straight Arrow Connector 520"/>
                  <p:cNvCxnSpPr/>
                  <p:nvPr/>
                </p:nvCxnSpPr>
                <p:spPr>
                  <a:xfrm>
                    <a:off x="1374923" y="2406394"/>
                    <a:ext cx="155053" cy="132146"/>
                  </a:xfrm>
                  <a:prstGeom prst="straightConnector1">
                    <a:avLst/>
                  </a:prstGeom>
                  <a:noFill/>
                  <a:ln w="3175" cap="flat" cmpd="sng" algn="ctr">
                    <a:solidFill>
                      <a:sysClr val="window" lastClr="FFFFFF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</p:grpSp>
          </p:grpSp>
          <p:sp>
            <p:nvSpPr>
              <p:cNvPr id="791" name="Text Box 154"/>
              <p:cNvSpPr txBox="1"/>
              <p:nvPr/>
            </p:nvSpPr>
            <p:spPr>
              <a:xfrm>
                <a:off x="8054214" y="5319348"/>
                <a:ext cx="368300" cy="31178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5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000" b="1" kern="0" dirty="0" smtClean="0">
                    <a:solidFill>
                      <a:srgbClr val="FFFFFF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+5</a:t>
                </a:r>
              </a:p>
              <a:p>
                <a:pPr marL="0" marR="0" lvl="0" indent="0" algn="r" defTabSz="914400" eaLnBrk="1" fontAlgn="auto" latinLnBrk="0" hangingPunct="1">
                  <a:lnSpc>
                    <a:spcPct val="105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</a:rPr>
                  <a:t>0</a:t>
                </a:r>
                <a:r>
                  <a:rPr kumimoji="0" lang="en-US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792" name="Text Box 154"/>
              <p:cNvSpPr txBox="1"/>
              <p:nvPr/>
            </p:nvSpPr>
            <p:spPr>
              <a:xfrm>
                <a:off x="1659603" y="3244077"/>
                <a:ext cx="368300" cy="31178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5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+mn-cs"/>
                  </a:rPr>
                  <a:t>1K 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  <p:sp>
            <p:nvSpPr>
              <p:cNvPr id="793" name="Text Box 154"/>
              <p:cNvSpPr txBox="1"/>
              <p:nvPr/>
            </p:nvSpPr>
            <p:spPr>
              <a:xfrm>
                <a:off x="2421861" y="3239572"/>
                <a:ext cx="368300" cy="31178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5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+mn-cs"/>
                  </a:rPr>
                  <a:t>1K 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  <p:sp>
            <p:nvSpPr>
              <p:cNvPr id="794" name="Text Box 154"/>
              <p:cNvSpPr txBox="1"/>
              <p:nvPr/>
            </p:nvSpPr>
            <p:spPr>
              <a:xfrm>
                <a:off x="3266873" y="3246596"/>
                <a:ext cx="368300" cy="31178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5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+mn-cs"/>
                  </a:rPr>
                  <a:t>1K 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  <p:sp>
            <p:nvSpPr>
              <p:cNvPr id="795" name="Text Box 154"/>
              <p:cNvSpPr txBox="1"/>
              <p:nvPr/>
            </p:nvSpPr>
            <p:spPr>
              <a:xfrm>
                <a:off x="4033007" y="3239571"/>
                <a:ext cx="368300" cy="31178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5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+mn-cs"/>
                  </a:rPr>
                  <a:t>1K 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  <p:sp>
            <p:nvSpPr>
              <p:cNvPr id="796" name="Text Box 154"/>
              <p:cNvSpPr txBox="1"/>
              <p:nvPr/>
            </p:nvSpPr>
            <p:spPr>
              <a:xfrm>
                <a:off x="2839278" y="4224880"/>
                <a:ext cx="368300" cy="31178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5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+mn-cs"/>
                  </a:rPr>
                  <a:t>10K 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  <p:sp>
            <p:nvSpPr>
              <p:cNvPr id="797" name="Text Box 154"/>
              <p:cNvSpPr txBox="1"/>
              <p:nvPr/>
            </p:nvSpPr>
            <p:spPr>
              <a:xfrm>
                <a:off x="1926628" y="4275445"/>
                <a:ext cx="368300" cy="31178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5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+mn-cs"/>
                  </a:rPr>
                  <a:t>BC 547 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  <p:sp>
            <p:nvSpPr>
              <p:cNvPr id="799" name="Text Box 154"/>
              <p:cNvSpPr txBox="1"/>
              <p:nvPr/>
            </p:nvSpPr>
            <p:spPr>
              <a:xfrm>
                <a:off x="3444247" y="4297867"/>
                <a:ext cx="368300" cy="31178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5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+mn-cs"/>
                  </a:rPr>
                  <a:t>BC 547 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  <p:sp>
            <p:nvSpPr>
              <p:cNvPr id="800" name="Text Box 154"/>
              <p:cNvSpPr txBox="1"/>
              <p:nvPr/>
            </p:nvSpPr>
            <p:spPr>
              <a:xfrm>
                <a:off x="1916676" y="4275953"/>
                <a:ext cx="368300" cy="31178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5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+mn-cs"/>
                  </a:rPr>
                  <a:t>BC 547 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  <p:sp>
            <p:nvSpPr>
              <p:cNvPr id="802" name="Text Box 154"/>
              <p:cNvSpPr txBox="1"/>
              <p:nvPr/>
            </p:nvSpPr>
            <p:spPr>
              <a:xfrm>
                <a:off x="4819345" y="2845902"/>
                <a:ext cx="368300" cy="31178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5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+mn-cs"/>
                  </a:rPr>
                  <a:t>330 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  <p:sp>
            <p:nvSpPr>
              <p:cNvPr id="803" name="Text Box 154"/>
              <p:cNvSpPr txBox="1"/>
              <p:nvPr/>
            </p:nvSpPr>
            <p:spPr>
              <a:xfrm>
                <a:off x="4815905" y="3612809"/>
                <a:ext cx="368300" cy="31178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5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+mn-cs"/>
                  </a:rPr>
                  <a:t>330 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  <p:sp>
            <p:nvSpPr>
              <p:cNvPr id="804" name="Text Box 154"/>
              <p:cNvSpPr txBox="1"/>
              <p:nvPr/>
            </p:nvSpPr>
            <p:spPr>
              <a:xfrm>
                <a:off x="8817046" y="2844102"/>
                <a:ext cx="368300" cy="31178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5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+mn-cs"/>
                  </a:rPr>
                  <a:t>330 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  <p:sp>
            <p:nvSpPr>
              <p:cNvPr id="805" name="Text Box 154"/>
              <p:cNvSpPr txBox="1"/>
              <p:nvPr/>
            </p:nvSpPr>
            <p:spPr>
              <a:xfrm>
                <a:off x="8840702" y="3637728"/>
                <a:ext cx="368300" cy="31178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5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+mn-cs"/>
                  </a:rPr>
                  <a:t>330 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  <p:cxnSp>
            <p:nvCxnSpPr>
              <p:cNvPr id="806" name="Straight Connector 805"/>
              <p:cNvCxnSpPr/>
              <p:nvPr/>
            </p:nvCxnSpPr>
            <p:spPr>
              <a:xfrm>
                <a:off x="6123483" y="6065101"/>
                <a:ext cx="0" cy="395659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07" name="Straight Connector 806"/>
              <p:cNvCxnSpPr/>
              <p:nvPr/>
            </p:nvCxnSpPr>
            <p:spPr>
              <a:xfrm flipH="1">
                <a:off x="6309122" y="6065884"/>
                <a:ext cx="8929" cy="394876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1086" name="Text Box 154"/>
              <p:cNvSpPr txBox="1"/>
              <p:nvPr/>
            </p:nvSpPr>
            <p:spPr>
              <a:xfrm>
                <a:off x="6309122" y="6157218"/>
                <a:ext cx="368300" cy="31178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5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100" b="1" kern="0" dirty="0" smtClean="0">
                    <a:solidFill>
                      <a:srgbClr val="FFFFFF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Power</a:t>
                </a:r>
                <a:r>
                  <a: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+mn-cs"/>
                  </a:rPr>
                  <a:t> 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  <p:sp>
            <p:nvSpPr>
              <p:cNvPr id="1087" name="Text Box 154"/>
              <p:cNvSpPr txBox="1"/>
              <p:nvPr/>
            </p:nvSpPr>
            <p:spPr>
              <a:xfrm>
                <a:off x="2561936" y="2904762"/>
                <a:ext cx="368300" cy="31178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5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+mn-cs"/>
                  </a:rPr>
                  <a:t>50K 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</p:grp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41" t="5994" r="19165" b="1746"/>
            <a:stretch/>
          </p:blipFill>
          <p:spPr>
            <a:xfrm rot="16200000">
              <a:off x="8215553" y="2260662"/>
              <a:ext cx="4088675" cy="33068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850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00778" y="403823"/>
            <a:ext cx="9144000" cy="12437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Arduino Code for the program</a:t>
            </a:r>
            <a:endParaRPr lang="en-US" dirty="0">
              <a:solidFill>
                <a:srgbClr val="00B0F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5" name="Picture 4" descr="Individual_project | Arduino 1.6.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308" r="3767" b="1324"/>
          <a:stretch/>
        </p:blipFill>
        <p:spPr>
          <a:xfrm>
            <a:off x="0" y="1245800"/>
            <a:ext cx="2218042" cy="4913350"/>
          </a:xfrm>
          <a:prstGeom prst="rect">
            <a:avLst/>
          </a:prstGeom>
        </p:spPr>
      </p:pic>
      <p:pic>
        <p:nvPicPr>
          <p:cNvPr id="6" name="Picture 5" descr="Individual_project | Arduino 1.6.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9" r="3374" b="1128"/>
          <a:stretch/>
        </p:blipFill>
        <p:spPr>
          <a:xfrm>
            <a:off x="2218042" y="1245799"/>
            <a:ext cx="2463282" cy="4913350"/>
          </a:xfrm>
          <a:prstGeom prst="rect">
            <a:avLst/>
          </a:prstGeom>
        </p:spPr>
      </p:pic>
      <p:pic>
        <p:nvPicPr>
          <p:cNvPr id="8" name="Picture 7" descr="Individual_project | Arduino 1.6.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6" r="4018" b="866"/>
          <a:stretch/>
        </p:blipFill>
        <p:spPr>
          <a:xfrm>
            <a:off x="4604314" y="1245799"/>
            <a:ext cx="2207202" cy="4936484"/>
          </a:xfrm>
          <a:prstGeom prst="rect">
            <a:avLst/>
          </a:prstGeom>
        </p:spPr>
      </p:pic>
      <p:pic>
        <p:nvPicPr>
          <p:cNvPr id="9" name="Picture 8" descr="Individual_project | Arduino 1.6.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3" r="3777" b="1129"/>
          <a:stretch/>
        </p:blipFill>
        <p:spPr>
          <a:xfrm>
            <a:off x="6811516" y="1257366"/>
            <a:ext cx="2678631" cy="4913350"/>
          </a:xfrm>
          <a:prstGeom prst="rect">
            <a:avLst/>
          </a:prstGeom>
        </p:spPr>
      </p:pic>
      <p:pic>
        <p:nvPicPr>
          <p:cNvPr id="10" name="Picture 9" descr="Individual_project | Arduino 1.6.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4" r="3909" b="1190"/>
          <a:stretch/>
        </p:blipFill>
        <p:spPr>
          <a:xfrm>
            <a:off x="9490147" y="1245799"/>
            <a:ext cx="2692475" cy="491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3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64946" y="612370"/>
            <a:ext cx="9144000" cy="12437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Challenges and Solutions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58898" y="1565091"/>
            <a:ext cx="10980175" cy="4800600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b="1" i="1" dirty="0" smtClean="0">
                <a:latin typeface="Calibri" pitchFamily="34" charset="0"/>
              </a:rPr>
              <a:t>Motor</a:t>
            </a:r>
          </a:p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200" dirty="0" smtClean="0">
                <a:latin typeface="Calibri" pitchFamily="34" charset="0"/>
              </a:rPr>
              <a:t>Problem :- Torque was not enough to handle the rotating mechanism</a:t>
            </a:r>
          </a:p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200" dirty="0" smtClean="0">
                <a:latin typeface="Calibri" pitchFamily="34" charset="0"/>
              </a:rPr>
              <a:t>Solution :- The bipolar stepper motor in an old CD rom which was to be dumped was used and torque was more than enough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200" b="1" i="1" dirty="0" smtClean="0">
                <a:latin typeface="Calibri" pitchFamily="34" charset="0"/>
              </a:rPr>
              <a:t>Rotating Mechanism</a:t>
            </a:r>
          </a:p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200" dirty="0" smtClean="0">
                <a:latin typeface="Calibri" pitchFamily="34" charset="0"/>
              </a:rPr>
              <a:t>Problem :- Solar panel is Rotating and if a metal lever is</a:t>
            </a:r>
          </a:p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200" dirty="0" smtClean="0">
                <a:latin typeface="Calibri" pitchFamily="34" charset="0"/>
              </a:rPr>
              <a:t> used to operate it, it should be moved in two direction</a:t>
            </a:r>
          </a:p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200" dirty="0" smtClean="0">
                <a:latin typeface="Calibri" pitchFamily="34" charset="0"/>
              </a:rPr>
              <a:t>Solution :- A empty ink tube of a pen is used instead</a:t>
            </a:r>
          </a:p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200" dirty="0" smtClean="0">
                <a:latin typeface="Calibri" pitchFamily="34" charset="0"/>
              </a:rPr>
              <a:t>Problem :- It was hard to find some motor mechanism or gear wheel to accurately move the solar panel</a:t>
            </a:r>
          </a:p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200" dirty="0" smtClean="0">
                <a:latin typeface="Calibri" pitchFamily="34" charset="0"/>
              </a:rPr>
              <a:t>Solution :- Using the Head Driver of the CD ROM, solar panel could be easily controlled and it can be found without expending any money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49" t="4715" r="14608" b="20853"/>
          <a:stretch/>
        </p:blipFill>
        <p:spPr>
          <a:xfrm>
            <a:off x="8758988" y="1260970"/>
            <a:ext cx="1203159" cy="119025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0046788" y="1731773"/>
            <a:ext cx="577516" cy="28875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0" t="30159" r="43989" b="36508"/>
          <a:stretch/>
        </p:blipFill>
        <p:spPr>
          <a:xfrm>
            <a:off x="10651958" y="526858"/>
            <a:ext cx="1187115" cy="20213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9" t="17435" r="18760" b="45846"/>
          <a:stretch/>
        </p:blipFill>
        <p:spPr>
          <a:xfrm>
            <a:off x="9636369" y="2824705"/>
            <a:ext cx="2391507" cy="2156525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9360567" y="3165231"/>
            <a:ext cx="1781045" cy="9847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9360567" y="3736884"/>
            <a:ext cx="1781045" cy="9847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061982" y="2866748"/>
            <a:ext cx="23855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dirty="0" smtClean="0">
                <a:solidFill>
                  <a:srgbClr val="FFFF00"/>
                </a:solidFill>
              </a:rPr>
              <a:t>Ink tube</a:t>
            </a:r>
          </a:p>
          <a:p>
            <a:pPr algn="r">
              <a:lnSpc>
                <a:spcPct val="200000"/>
              </a:lnSpc>
            </a:pPr>
            <a:r>
              <a:rPr lang="en-US" dirty="0" smtClean="0">
                <a:solidFill>
                  <a:srgbClr val="FFFF00"/>
                </a:solidFill>
              </a:rPr>
              <a:t>CD Head Driver</a:t>
            </a:r>
          </a:p>
          <a:p>
            <a:pPr algn="r">
              <a:lnSpc>
                <a:spcPct val="200000"/>
              </a:lnSpc>
            </a:pPr>
            <a:r>
              <a:rPr lang="en-US" dirty="0" smtClean="0">
                <a:solidFill>
                  <a:srgbClr val="FFFF00"/>
                </a:solidFill>
              </a:rPr>
              <a:t>Motor Mechanism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9360566" y="4316643"/>
            <a:ext cx="2301551" cy="1120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11293522" y="3029449"/>
            <a:ext cx="10237" cy="877223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1141612" y="3021343"/>
            <a:ext cx="162147" cy="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11351525" y="3029449"/>
            <a:ext cx="13648" cy="87722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1141612" y="2985448"/>
            <a:ext cx="188803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1365173" y="3369325"/>
            <a:ext cx="68961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rgbClr val="FFFF00"/>
                </a:solidFill>
              </a:rPr>
              <a:t>Y axis</a:t>
            </a:r>
            <a:endParaRPr lang="en-US" sz="15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877879" y="2689498"/>
            <a:ext cx="69281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FFFF00"/>
                </a:solidFill>
              </a:rPr>
              <a:t>X</a:t>
            </a:r>
            <a:r>
              <a:rPr lang="en-US" sz="1500" dirty="0" smtClean="0">
                <a:solidFill>
                  <a:srgbClr val="FFFF00"/>
                </a:solidFill>
              </a:rPr>
              <a:t> axis</a:t>
            </a:r>
            <a:endParaRPr lang="en-US" sz="1500" dirty="0">
              <a:solidFill>
                <a:srgbClr val="FFFF00"/>
              </a:solidFill>
            </a:endParaRPr>
          </a:p>
        </p:txBody>
      </p:sp>
      <p:sp>
        <p:nvSpPr>
          <p:cNvPr id="32" name="Right Arrow 31"/>
          <p:cNvSpPr/>
          <p:nvPr/>
        </p:nvSpPr>
        <p:spPr>
          <a:xfrm rot="16200000">
            <a:off x="11227500" y="3948821"/>
            <a:ext cx="129147" cy="9847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0947267" y="3965391"/>
            <a:ext cx="72648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rgbClr val="FFFF00"/>
                </a:solidFill>
              </a:rPr>
              <a:t>Hinge</a:t>
            </a:r>
            <a:endParaRPr lang="en-US" sz="15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34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45378" y="294740"/>
            <a:ext cx="2238234" cy="9298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Budget</a:t>
            </a:r>
            <a:r>
              <a:rPr lang="en-US" dirty="0" smtClean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n-US" dirty="0">
              <a:solidFill>
                <a:srgbClr val="92D05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889431"/>
              </p:ext>
            </p:extLst>
          </p:nvPr>
        </p:nvGraphicFramePr>
        <p:xfrm>
          <a:off x="4400173" y="961135"/>
          <a:ext cx="7344642" cy="522607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586697"/>
                <a:gridCol w="2757945"/>
              </a:tblGrid>
              <a:tr h="43550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Item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Price ($)</a:t>
                      </a:r>
                      <a:endParaRPr lang="en-US" sz="2000" dirty="0"/>
                    </a:p>
                  </a:txBody>
                  <a:tcPr/>
                </a:tc>
              </a:tr>
              <a:tr h="435506"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/>
                        <a:t>Solar Panel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10.00</a:t>
                      </a:r>
                      <a:endParaRPr lang="en-US" sz="2000" dirty="0"/>
                    </a:p>
                  </a:txBody>
                  <a:tcPr/>
                </a:tc>
              </a:tr>
              <a:tr h="435506"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/>
                        <a:t>L293D IC and Base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1.50</a:t>
                      </a:r>
                      <a:endParaRPr lang="en-US" sz="2000" dirty="0"/>
                    </a:p>
                  </a:txBody>
                  <a:tcPr/>
                </a:tc>
              </a:tr>
              <a:tr h="435506"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/>
                        <a:t>Arduino MEGA(or if prefer micro controller)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12.14</a:t>
                      </a:r>
                      <a:endParaRPr lang="en-US" sz="2000" dirty="0"/>
                    </a:p>
                  </a:txBody>
                  <a:tcPr/>
                </a:tc>
              </a:tr>
              <a:tr h="435506"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/>
                        <a:t>10 Resistors and one variable resistor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0.50</a:t>
                      </a:r>
                      <a:endParaRPr lang="en-US" sz="2000" dirty="0"/>
                    </a:p>
                  </a:txBody>
                  <a:tcPr/>
                </a:tc>
              </a:tr>
              <a:tr h="435506"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/>
                        <a:t>4 LEDs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0.143</a:t>
                      </a:r>
                      <a:endParaRPr lang="en-US" sz="2000" dirty="0"/>
                    </a:p>
                  </a:txBody>
                  <a:tcPr/>
                </a:tc>
              </a:tr>
              <a:tr h="4355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2</a:t>
                      </a:r>
                      <a:r>
                        <a:rPr lang="en-US" sz="1500" baseline="0" dirty="0" smtClean="0"/>
                        <a:t> LDRs</a:t>
                      </a:r>
                      <a:endParaRPr lang="en-US" sz="15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3.00</a:t>
                      </a:r>
                    </a:p>
                  </a:txBody>
                  <a:tcPr/>
                </a:tc>
              </a:tr>
              <a:tr h="4355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2 transistors (BC 547)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0.143</a:t>
                      </a:r>
                      <a:endParaRPr lang="en-US" sz="2000" dirty="0"/>
                    </a:p>
                  </a:txBody>
                  <a:tcPr/>
                </a:tc>
              </a:tr>
              <a:tr h="4355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Ribbon</a:t>
                      </a:r>
                      <a:r>
                        <a:rPr lang="en-US" sz="1500" baseline="0" dirty="0" smtClean="0"/>
                        <a:t> and circuit w</a:t>
                      </a:r>
                      <a:r>
                        <a:rPr lang="en-US" sz="1500" dirty="0" smtClean="0"/>
                        <a:t>ires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0.43</a:t>
                      </a:r>
                      <a:endParaRPr lang="en-US" sz="2000" dirty="0"/>
                    </a:p>
                  </a:txBody>
                  <a:tcPr/>
                </a:tc>
              </a:tr>
              <a:tr h="4355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Power supply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1.07</a:t>
                      </a:r>
                      <a:endParaRPr lang="en-US" sz="2000" dirty="0"/>
                    </a:p>
                  </a:txBody>
                  <a:tcPr/>
                </a:tc>
              </a:tr>
              <a:tr h="4355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Wooden</a:t>
                      </a:r>
                      <a:r>
                        <a:rPr lang="en-US" sz="1500" baseline="0" dirty="0" smtClean="0"/>
                        <a:t> stand</a:t>
                      </a:r>
                      <a:endParaRPr lang="en-US" sz="15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2.14</a:t>
                      </a:r>
                      <a:endParaRPr lang="en-US" sz="2000" dirty="0"/>
                    </a:p>
                  </a:txBody>
                  <a:tcPr/>
                </a:tc>
              </a:tr>
              <a:tr h="4355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31.07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" t="-7165" r="-3538" b="17445"/>
          <a:stretch/>
        </p:blipFill>
        <p:spPr>
          <a:xfrm>
            <a:off x="369621" y="759654"/>
            <a:ext cx="3797430" cy="5608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823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64946" y="612370"/>
            <a:ext cx="9144000" cy="12437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Calibrating and Performance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64429" y="1342560"/>
            <a:ext cx="4878967" cy="812349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Calibri" pitchFamily="34" charset="0"/>
              </a:rPr>
              <a:t>Variable Resistor for adjust difference between LDRs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27077" r="8913" b="26359"/>
          <a:stretch/>
        </p:blipFill>
        <p:spPr>
          <a:xfrm>
            <a:off x="264429" y="2154909"/>
            <a:ext cx="1662029" cy="1833704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6037699" y="1418582"/>
            <a:ext cx="4878967" cy="812349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Calibri" pitchFamily="34" charset="0"/>
              </a:rPr>
              <a:t>Video demonstrate on how the circuit measure the difference</a:t>
            </a:r>
          </a:p>
        </p:txBody>
      </p:sp>
      <p:pic>
        <p:nvPicPr>
          <p:cNvPr id="12" name="1528267_456881774509881_2022726462_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04796" y="2394327"/>
            <a:ext cx="3433193" cy="1944591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1926458" y="2230931"/>
            <a:ext cx="3766709" cy="812349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itchFamily="34" charset="0"/>
              </a:rPr>
              <a:t>This variable resistor is used to operate this tracking device in different lighting conditions</a:t>
            </a:r>
          </a:p>
          <a:p>
            <a:pPr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itchFamily="34" charset="0"/>
              </a:rPr>
              <a:t>Which changes the sensitiveness of the LDRs to the suitable values</a:t>
            </a:r>
          </a:p>
        </p:txBody>
      </p:sp>
    </p:spTree>
    <p:extLst>
      <p:ext uri="{BB962C8B-B14F-4D97-AF65-F5344CB8AC3E}">
        <p14:creationId xmlns:p14="http://schemas.microsoft.com/office/powerpoint/2010/main" val="37617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 fullScrn="1"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64946" y="612370"/>
            <a:ext cx="9144000" cy="12437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Further Improvements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014693" y="1451429"/>
            <a:ext cx="9145801" cy="4463142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Instead of two LDRs, hoping to use one LDR </a:t>
            </a:r>
          </a:p>
          <a:p>
            <a:pPr marL="0" indent="0">
              <a:spcBef>
                <a:spcPts val="400"/>
              </a:spcBef>
              <a:buNone/>
              <a:tabLst>
                <a:tab pos="5711825" algn="l"/>
              </a:tabLst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  having good sensitivity with a convex lens</a:t>
            </a:r>
          </a:p>
          <a:p>
            <a:pPr>
              <a:spcBef>
                <a:spcPts val="400"/>
              </a:spcBef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Operates the Solar Tracking System using the 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  same power developed in the solar panel</a:t>
            </a:r>
          </a:p>
          <a:p>
            <a:pPr>
              <a:spcBef>
                <a:spcPts val="400"/>
              </a:spcBef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Use much sensitive LDR circuit for the device</a:t>
            </a:r>
          </a:p>
          <a:p>
            <a:pPr>
              <a:spcBef>
                <a:spcPts val="400"/>
              </a:spcBef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Introduce higher range of rotating angle</a:t>
            </a:r>
          </a:p>
          <a:p>
            <a:pPr>
              <a:spcBef>
                <a:spcPts val="400"/>
              </a:spcBef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Design the circuit which consume minimum power for the controlling purposes of the device</a:t>
            </a:r>
          </a:p>
          <a:p>
            <a:pPr>
              <a:spcBef>
                <a:spcPts val="400"/>
              </a:spcBef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Instead of Arduino, it can be used a micro controller to do the same controlling algorithm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0" indent="0">
              <a:spcBef>
                <a:spcPts val="400"/>
              </a:spcBef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8730197" y="989563"/>
            <a:ext cx="2529002" cy="2895770"/>
            <a:chOff x="6629400" y="2008495"/>
            <a:chExt cx="2119427" cy="28957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400" y="2008495"/>
              <a:ext cx="2119427" cy="289577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8061328" y="4152900"/>
              <a:ext cx="505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LDR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8" name="Straight Arrow Connector 7"/>
            <p:cNvCxnSpPr>
              <a:stCxn id="6" idx="1"/>
            </p:cNvCxnSpPr>
            <p:nvPr/>
          </p:nvCxnSpPr>
          <p:spPr>
            <a:xfrm flipH="1" flipV="1">
              <a:off x="7813678" y="4331732"/>
              <a:ext cx="247650" cy="583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7143750" y="3793774"/>
              <a:ext cx="50803" cy="18311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679130" y="3976892"/>
              <a:ext cx="80093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accent6">
                      <a:lumMod val="75000"/>
                    </a:schemeClr>
                  </a:solidFill>
                </a:rPr>
                <a:t>Convex</a:t>
              </a:r>
            </a:p>
            <a:p>
              <a:r>
                <a:rPr lang="en-US" sz="1600" dirty="0" smtClean="0">
                  <a:solidFill>
                    <a:schemeClr val="accent6">
                      <a:lumMod val="75000"/>
                    </a:schemeClr>
                  </a:solidFill>
                </a:rPr>
                <a:t>Lens</a:t>
              </a:r>
              <a:endParaRPr lang="en-US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781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Banded Design Blue 16x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1795</TotalTime>
  <Words>480</Words>
  <Application>Microsoft Office PowerPoint</Application>
  <PresentationFormat>Widescreen</PresentationFormat>
  <Paragraphs>104</Paragraphs>
  <Slides>10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Arial</vt:lpstr>
      <vt:lpstr>Calibri</vt:lpstr>
      <vt:lpstr>Cambria Math</vt:lpstr>
      <vt:lpstr>Century Gothic</vt:lpstr>
      <vt:lpstr>Consolas</vt:lpstr>
      <vt:lpstr>Corbel</vt:lpstr>
      <vt:lpstr>Euphemia</vt:lpstr>
      <vt:lpstr>Iskoola Pota</vt:lpstr>
      <vt:lpstr>Kristen ITC</vt:lpstr>
      <vt:lpstr>Times New Roman</vt:lpstr>
      <vt:lpstr>Wingdings</vt:lpstr>
      <vt:lpstr>Banded Design Blue 16x9</vt:lpstr>
      <vt:lpstr>Mesh</vt:lpstr>
      <vt:lpstr>SOLAR TRACKING SYSTEM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Achika</dc:creator>
  <cp:lastModifiedBy>Rusiru Sanjaya</cp:lastModifiedBy>
  <cp:revision>50</cp:revision>
  <dcterms:created xsi:type="dcterms:W3CDTF">2016-01-01T01:10:34Z</dcterms:created>
  <dcterms:modified xsi:type="dcterms:W3CDTF">2016-09-06T05:26:20Z</dcterms:modified>
</cp:coreProperties>
</file>