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1698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30EF2-41CD-4E96-A02D-F1BF4A0EE1BE}" type="datetimeFigureOut">
              <a:rPr lang="nl-NL" smtClean="0"/>
              <a:t>22-1-2018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C054B-64BD-423B-9E43-98696B85AB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3701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30EF2-41CD-4E96-A02D-F1BF4A0EE1BE}" type="datetimeFigureOut">
              <a:rPr lang="nl-NL" smtClean="0"/>
              <a:t>22-1-2018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C054B-64BD-423B-9E43-98696B85AB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9920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30EF2-41CD-4E96-A02D-F1BF4A0EE1BE}" type="datetimeFigureOut">
              <a:rPr lang="nl-NL" smtClean="0"/>
              <a:t>22-1-2018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C054B-64BD-423B-9E43-98696B85AB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9592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30EF2-41CD-4E96-A02D-F1BF4A0EE1BE}" type="datetimeFigureOut">
              <a:rPr lang="nl-NL" smtClean="0"/>
              <a:t>22-1-2018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C054B-64BD-423B-9E43-98696B85AB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8414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30EF2-41CD-4E96-A02D-F1BF4A0EE1BE}" type="datetimeFigureOut">
              <a:rPr lang="nl-NL" smtClean="0"/>
              <a:t>22-1-2018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C054B-64BD-423B-9E43-98696B85AB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5300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30EF2-41CD-4E96-A02D-F1BF4A0EE1BE}" type="datetimeFigureOut">
              <a:rPr lang="nl-NL" smtClean="0"/>
              <a:t>22-1-2018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C054B-64BD-423B-9E43-98696B85AB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1973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30EF2-41CD-4E96-A02D-F1BF4A0EE1BE}" type="datetimeFigureOut">
              <a:rPr lang="nl-NL" smtClean="0"/>
              <a:t>22-1-2018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C054B-64BD-423B-9E43-98696B85AB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566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30EF2-41CD-4E96-A02D-F1BF4A0EE1BE}" type="datetimeFigureOut">
              <a:rPr lang="nl-NL" smtClean="0"/>
              <a:t>22-1-2018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C054B-64BD-423B-9E43-98696B85AB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3296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30EF2-41CD-4E96-A02D-F1BF4A0EE1BE}" type="datetimeFigureOut">
              <a:rPr lang="nl-NL" smtClean="0"/>
              <a:t>22-1-2018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C054B-64BD-423B-9E43-98696B85AB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0568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30EF2-41CD-4E96-A02D-F1BF4A0EE1BE}" type="datetimeFigureOut">
              <a:rPr lang="nl-NL" smtClean="0"/>
              <a:t>22-1-2018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C054B-64BD-423B-9E43-98696B85AB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0363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30EF2-41CD-4E96-A02D-F1BF4A0EE1BE}" type="datetimeFigureOut">
              <a:rPr lang="nl-NL" smtClean="0"/>
              <a:t>22-1-2018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C054B-64BD-423B-9E43-98696B85AB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4496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30EF2-41CD-4E96-A02D-F1BF4A0EE1BE}" type="datetimeFigureOut">
              <a:rPr lang="nl-NL" smtClean="0"/>
              <a:t>22-1-2018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C054B-64BD-423B-9E43-98696B85AB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8054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chte verbindingslijn 3"/>
          <p:cNvCxnSpPr/>
          <p:nvPr/>
        </p:nvCxnSpPr>
        <p:spPr>
          <a:xfrm flipV="1">
            <a:off x="4545159" y="-972693"/>
            <a:ext cx="0" cy="439261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ep 4"/>
          <p:cNvGrpSpPr/>
          <p:nvPr/>
        </p:nvGrpSpPr>
        <p:grpSpPr>
          <a:xfrm>
            <a:off x="1304711" y="179467"/>
            <a:ext cx="6480000" cy="6480001"/>
            <a:chOff x="3160350" y="1560150"/>
            <a:chExt cx="6480001" cy="6480001"/>
          </a:xfrm>
        </p:grpSpPr>
        <p:sp>
          <p:nvSpPr>
            <p:cNvPr id="6" name="Cirkel 5"/>
            <p:cNvSpPr/>
            <p:nvPr/>
          </p:nvSpPr>
          <p:spPr>
            <a:xfrm>
              <a:off x="3160350" y="1560150"/>
              <a:ext cx="6480000" cy="6480000"/>
            </a:xfrm>
            <a:prstGeom prst="pie">
              <a:avLst>
                <a:gd name="adj1" fmla="val 0"/>
                <a:gd name="adj2" fmla="val 912836"/>
              </a:avLst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7" name="Cirkel 6"/>
            <p:cNvSpPr/>
            <p:nvPr/>
          </p:nvSpPr>
          <p:spPr>
            <a:xfrm rot="5400000">
              <a:off x="3160350" y="1560150"/>
              <a:ext cx="6480000" cy="6480000"/>
            </a:xfrm>
            <a:prstGeom prst="pie">
              <a:avLst>
                <a:gd name="adj1" fmla="val 0"/>
                <a:gd name="adj2" fmla="val 912836"/>
              </a:avLst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8" name="Cirkel 7"/>
            <p:cNvSpPr/>
            <p:nvPr/>
          </p:nvSpPr>
          <p:spPr>
            <a:xfrm rot="16200000">
              <a:off x="3160350" y="1560150"/>
              <a:ext cx="6480000" cy="6480000"/>
            </a:xfrm>
            <a:prstGeom prst="pie">
              <a:avLst>
                <a:gd name="adj1" fmla="val 0"/>
                <a:gd name="adj2" fmla="val 912836"/>
              </a:avLst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9" name="Cirkel 8"/>
            <p:cNvSpPr/>
            <p:nvPr/>
          </p:nvSpPr>
          <p:spPr>
            <a:xfrm rot="10800000">
              <a:off x="3160351" y="1560151"/>
              <a:ext cx="6480000" cy="6480000"/>
            </a:xfrm>
            <a:prstGeom prst="pie">
              <a:avLst>
                <a:gd name="adj1" fmla="val 0"/>
                <a:gd name="adj2" fmla="val 912836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Groep 9"/>
          <p:cNvGrpSpPr/>
          <p:nvPr/>
        </p:nvGrpSpPr>
        <p:grpSpPr>
          <a:xfrm rot="901278">
            <a:off x="1304711" y="179467"/>
            <a:ext cx="6480000" cy="6480001"/>
            <a:chOff x="3160350" y="1560150"/>
            <a:chExt cx="6480001" cy="6480001"/>
          </a:xfrm>
          <a:solidFill>
            <a:schemeClr val="accent3">
              <a:lumMod val="75000"/>
            </a:schemeClr>
          </a:solidFill>
        </p:grpSpPr>
        <p:sp>
          <p:nvSpPr>
            <p:cNvPr id="11" name="Cirkel 10"/>
            <p:cNvSpPr/>
            <p:nvPr/>
          </p:nvSpPr>
          <p:spPr>
            <a:xfrm>
              <a:off x="3160350" y="1560150"/>
              <a:ext cx="6480000" cy="6480000"/>
            </a:xfrm>
            <a:prstGeom prst="pie">
              <a:avLst>
                <a:gd name="adj1" fmla="val 0"/>
                <a:gd name="adj2" fmla="val 912836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12" name="Cirkel 11"/>
            <p:cNvSpPr/>
            <p:nvPr/>
          </p:nvSpPr>
          <p:spPr>
            <a:xfrm rot="5400000">
              <a:off x="3160350" y="1560150"/>
              <a:ext cx="6480000" cy="6480000"/>
            </a:xfrm>
            <a:prstGeom prst="pie">
              <a:avLst>
                <a:gd name="adj1" fmla="val 0"/>
                <a:gd name="adj2" fmla="val 912836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13" name="Cirkel 12"/>
            <p:cNvSpPr/>
            <p:nvPr/>
          </p:nvSpPr>
          <p:spPr>
            <a:xfrm rot="16200000">
              <a:off x="3160350" y="1560150"/>
              <a:ext cx="6480000" cy="6480000"/>
            </a:xfrm>
            <a:prstGeom prst="pie">
              <a:avLst>
                <a:gd name="adj1" fmla="val 0"/>
                <a:gd name="adj2" fmla="val 912836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14" name="Cirkel 13"/>
            <p:cNvSpPr/>
            <p:nvPr/>
          </p:nvSpPr>
          <p:spPr>
            <a:xfrm rot="10800000">
              <a:off x="3160351" y="1560151"/>
              <a:ext cx="6480000" cy="6480000"/>
            </a:xfrm>
            <a:prstGeom prst="pie">
              <a:avLst>
                <a:gd name="adj1" fmla="val 0"/>
                <a:gd name="adj2" fmla="val 912836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ep 14"/>
          <p:cNvGrpSpPr/>
          <p:nvPr/>
        </p:nvGrpSpPr>
        <p:grpSpPr>
          <a:xfrm rot="4497572">
            <a:off x="1313635" y="188393"/>
            <a:ext cx="6480001" cy="6480000"/>
            <a:chOff x="3160350" y="1560150"/>
            <a:chExt cx="6480001" cy="6480001"/>
          </a:xfrm>
          <a:solidFill>
            <a:schemeClr val="bg1">
              <a:lumMod val="85000"/>
            </a:schemeClr>
          </a:solidFill>
        </p:grpSpPr>
        <p:sp>
          <p:nvSpPr>
            <p:cNvPr id="16" name="Cirkel 15"/>
            <p:cNvSpPr/>
            <p:nvPr/>
          </p:nvSpPr>
          <p:spPr>
            <a:xfrm>
              <a:off x="3160350" y="1560150"/>
              <a:ext cx="6480000" cy="6480000"/>
            </a:xfrm>
            <a:prstGeom prst="pie">
              <a:avLst>
                <a:gd name="adj1" fmla="val 0"/>
                <a:gd name="adj2" fmla="val 912836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17" name="Cirkel 16"/>
            <p:cNvSpPr/>
            <p:nvPr/>
          </p:nvSpPr>
          <p:spPr>
            <a:xfrm rot="5400000">
              <a:off x="3160350" y="1560150"/>
              <a:ext cx="6480000" cy="6480000"/>
            </a:xfrm>
            <a:prstGeom prst="pie">
              <a:avLst>
                <a:gd name="adj1" fmla="val 0"/>
                <a:gd name="adj2" fmla="val 912836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18" name="Cirkel 17"/>
            <p:cNvSpPr/>
            <p:nvPr/>
          </p:nvSpPr>
          <p:spPr>
            <a:xfrm rot="16200000">
              <a:off x="3160350" y="1560150"/>
              <a:ext cx="6480000" cy="6480000"/>
            </a:xfrm>
            <a:prstGeom prst="pie">
              <a:avLst>
                <a:gd name="adj1" fmla="val 0"/>
                <a:gd name="adj2" fmla="val 912836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19" name="Cirkel 18"/>
            <p:cNvSpPr/>
            <p:nvPr/>
          </p:nvSpPr>
          <p:spPr>
            <a:xfrm rot="10800000">
              <a:off x="3160351" y="1560151"/>
              <a:ext cx="6480000" cy="6480000"/>
            </a:xfrm>
            <a:prstGeom prst="pie">
              <a:avLst>
                <a:gd name="adj1" fmla="val 0"/>
                <a:gd name="adj2" fmla="val 912836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</p:grpSp>
      <p:grpSp>
        <p:nvGrpSpPr>
          <p:cNvPr id="20" name="Groep 19"/>
          <p:cNvGrpSpPr/>
          <p:nvPr/>
        </p:nvGrpSpPr>
        <p:grpSpPr>
          <a:xfrm rot="1816516">
            <a:off x="1304110" y="188392"/>
            <a:ext cx="6480000" cy="6480001"/>
            <a:chOff x="3160350" y="1560150"/>
            <a:chExt cx="6480001" cy="6480001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21" name="Cirkel 20"/>
            <p:cNvSpPr/>
            <p:nvPr/>
          </p:nvSpPr>
          <p:spPr>
            <a:xfrm>
              <a:off x="3160350" y="1560150"/>
              <a:ext cx="6480000" cy="6480000"/>
            </a:xfrm>
            <a:prstGeom prst="pie">
              <a:avLst>
                <a:gd name="adj1" fmla="val 0"/>
                <a:gd name="adj2" fmla="val 912836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22" name="Cirkel 21"/>
            <p:cNvSpPr/>
            <p:nvPr/>
          </p:nvSpPr>
          <p:spPr>
            <a:xfrm rot="5400000">
              <a:off x="3160350" y="1560150"/>
              <a:ext cx="6480000" cy="6480000"/>
            </a:xfrm>
            <a:prstGeom prst="pie">
              <a:avLst>
                <a:gd name="adj1" fmla="val 0"/>
                <a:gd name="adj2" fmla="val 912836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23" name="Cirkel 22"/>
            <p:cNvSpPr/>
            <p:nvPr/>
          </p:nvSpPr>
          <p:spPr>
            <a:xfrm rot="16200000">
              <a:off x="3160350" y="1560150"/>
              <a:ext cx="6480000" cy="6480000"/>
            </a:xfrm>
            <a:prstGeom prst="pie">
              <a:avLst>
                <a:gd name="adj1" fmla="val 0"/>
                <a:gd name="adj2" fmla="val 912836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24" name="Cirkel 23"/>
            <p:cNvSpPr/>
            <p:nvPr/>
          </p:nvSpPr>
          <p:spPr>
            <a:xfrm rot="10800000">
              <a:off x="3160351" y="1560151"/>
              <a:ext cx="6480000" cy="6480000"/>
            </a:xfrm>
            <a:prstGeom prst="pie">
              <a:avLst>
                <a:gd name="adj1" fmla="val 0"/>
                <a:gd name="adj2" fmla="val 912836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</p:grpSp>
      <p:grpSp>
        <p:nvGrpSpPr>
          <p:cNvPr id="25" name="Groep 24"/>
          <p:cNvGrpSpPr/>
          <p:nvPr/>
        </p:nvGrpSpPr>
        <p:grpSpPr>
          <a:xfrm rot="3573855">
            <a:off x="1314401" y="189158"/>
            <a:ext cx="6480001" cy="6480000"/>
            <a:chOff x="3160350" y="1560150"/>
            <a:chExt cx="6480001" cy="6480001"/>
          </a:xfrm>
          <a:solidFill>
            <a:schemeClr val="accent3">
              <a:lumMod val="75000"/>
            </a:schemeClr>
          </a:solidFill>
        </p:grpSpPr>
        <p:sp>
          <p:nvSpPr>
            <p:cNvPr id="26" name="Cirkel 25"/>
            <p:cNvSpPr/>
            <p:nvPr/>
          </p:nvSpPr>
          <p:spPr>
            <a:xfrm>
              <a:off x="3160350" y="1560150"/>
              <a:ext cx="6480000" cy="6480000"/>
            </a:xfrm>
            <a:prstGeom prst="pie">
              <a:avLst>
                <a:gd name="adj1" fmla="val 0"/>
                <a:gd name="adj2" fmla="val 912836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27" name="Cirkel 26"/>
            <p:cNvSpPr/>
            <p:nvPr/>
          </p:nvSpPr>
          <p:spPr>
            <a:xfrm rot="5400000">
              <a:off x="3160350" y="1560150"/>
              <a:ext cx="6480000" cy="6480000"/>
            </a:xfrm>
            <a:prstGeom prst="pie">
              <a:avLst>
                <a:gd name="adj1" fmla="val 0"/>
                <a:gd name="adj2" fmla="val 912836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28" name="Cirkel 27"/>
            <p:cNvSpPr/>
            <p:nvPr/>
          </p:nvSpPr>
          <p:spPr>
            <a:xfrm rot="16200000">
              <a:off x="3160350" y="1560150"/>
              <a:ext cx="6480000" cy="6480000"/>
            </a:xfrm>
            <a:prstGeom prst="pie">
              <a:avLst>
                <a:gd name="adj1" fmla="val 0"/>
                <a:gd name="adj2" fmla="val 912836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29" name="Cirkel 28"/>
            <p:cNvSpPr/>
            <p:nvPr/>
          </p:nvSpPr>
          <p:spPr>
            <a:xfrm rot="10800000">
              <a:off x="3160351" y="1560151"/>
              <a:ext cx="6480000" cy="6480000"/>
            </a:xfrm>
            <a:prstGeom prst="pie">
              <a:avLst>
                <a:gd name="adj1" fmla="val 0"/>
                <a:gd name="adj2" fmla="val 912836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oep 29"/>
          <p:cNvGrpSpPr/>
          <p:nvPr/>
        </p:nvGrpSpPr>
        <p:grpSpPr>
          <a:xfrm rot="2709387">
            <a:off x="1314401" y="189158"/>
            <a:ext cx="6480001" cy="6480000"/>
            <a:chOff x="3160350" y="1560150"/>
            <a:chExt cx="6480001" cy="6480001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31" name="Cirkel 30"/>
            <p:cNvSpPr/>
            <p:nvPr/>
          </p:nvSpPr>
          <p:spPr>
            <a:xfrm>
              <a:off x="3160350" y="1560150"/>
              <a:ext cx="6480000" cy="6480000"/>
            </a:xfrm>
            <a:prstGeom prst="pie">
              <a:avLst>
                <a:gd name="adj1" fmla="val 0"/>
                <a:gd name="adj2" fmla="val 912836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32" name="Cirkel 31"/>
            <p:cNvSpPr/>
            <p:nvPr/>
          </p:nvSpPr>
          <p:spPr>
            <a:xfrm rot="5400000">
              <a:off x="3160350" y="1560150"/>
              <a:ext cx="6480000" cy="6480000"/>
            </a:xfrm>
            <a:prstGeom prst="pie">
              <a:avLst>
                <a:gd name="adj1" fmla="val 0"/>
                <a:gd name="adj2" fmla="val 912836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33" name="Cirkel 32"/>
            <p:cNvSpPr/>
            <p:nvPr/>
          </p:nvSpPr>
          <p:spPr>
            <a:xfrm rot="16200000">
              <a:off x="3160350" y="1560150"/>
              <a:ext cx="6480000" cy="6480000"/>
            </a:xfrm>
            <a:prstGeom prst="pie">
              <a:avLst>
                <a:gd name="adj1" fmla="val 0"/>
                <a:gd name="adj2" fmla="val 912836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34" name="Cirkel 33"/>
            <p:cNvSpPr/>
            <p:nvPr/>
          </p:nvSpPr>
          <p:spPr>
            <a:xfrm rot="10800000">
              <a:off x="3160351" y="1560151"/>
              <a:ext cx="6480000" cy="6480000"/>
            </a:xfrm>
            <a:prstGeom prst="pie">
              <a:avLst>
                <a:gd name="adj1" fmla="val 0"/>
                <a:gd name="adj2" fmla="val 912836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</p:grpSp>
      <p:cxnSp>
        <p:nvCxnSpPr>
          <p:cNvPr id="35" name="Rechte verbindingslijn 34"/>
          <p:cNvCxnSpPr>
            <a:stCxn id="8" idx="0"/>
            <a:endCxn id="13" idx="0"/>
          </p:cNvCxnSpPr>
          <p:nvPr/>
        </p:nvCxnSpPr>
        <p:spPr>
          <a:xfrm>
            <a:off x="4544709" y="179467"/>
            <a:ext cx="839736" cy="1107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842433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Diavoorstelling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PowerPoint-presentatie</vt:lpstr>
    </vt:vector>
  </TitlesOfParts>
  <Company>Gosse Adema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Adema G. Gosse</dc:creator>
  <cp:lastModifiedBy>Adema G. Gosse</cp:lastModifiedBy>
  <cp:revision>1</cp:revision>
  <dcterms:created xsi:type="dcterms:W3CDTF">2018-01-22T19:31:52Z</dcterms:created>
  <dcterms:modified xsi:type="dcterms:W3CDTF">2018-01-22T19:34:10Z</dcterms:modified>
</cp:coreProperties>
</file>