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8" r:id="rId4"/>
    <p:sldId id="259" r:id="rId5"/>
    <p:sldId id="260" r:id="rId6"/>
  </p:sldIdLst>
  <p:sldSz cx="4572000" cy="6400800"/>
  <p:notesSz cx="6954838" cy="9309100"/>
  <p:defaultTextStyle>
    <a:defPPr>
      <a:defRPr lang="en-US"/>
    </a:defPPr>
    <a:lvl1pPr marL="0" algn="l" defTabSz="9143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60" algn="l" defTabSz="9143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20" algn="l" defTabSz="9143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80" algn="l" defTabSz="9143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40" algn="l" defTabSz="9143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00" algn="l" defTabSz="9143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60" algn="l" defTabSz="9143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20" algn="l" defTabSz="9143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80" algn="l" defTabSz="9143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834" y="-77"/>
      </p:cViewPr>
      <p:guideLst>
        <p:guide orient="horz" pos="2016"/>
        <p:guide pos="14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1988400"/>
            <a:ext cx="3886200" cy="13720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27120"/>
            <a:ext cx="3200400" cy="16357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0302-B3C6-4F0E-9412-1897460A8647}" type="datetimeFigureOut">
              <a:rPr lang="en-US" smtClean="0"/>
              <a:t>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AE6FE-09BC-4903-A6FE-EEC54D3E4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695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0302-B3C6-4F0E-9412-1897460A8647}" type="datetimeFigureOut">
              <a:rPr lang="en-US" smtClean="0"/>
              <a:t>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AE6FE-09BC-4903-A6FE-EEC54D3E4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401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314700" y="256332"/>
            <a:ext cx="1028700" cy="546142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56332"/>
            <a:ext cx="3009900" cy="546142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0302-B3C6-4F0E-9412-1897460A8647}" type="datetimeFigureOut">
              <a:rPr lang="en-US" smtClean="0"/>
              <a:t>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AE6FE-09BC-4903-A6FE-EEC54D3E4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6152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1988397"/>
            <a:ext cx="3886200" cy="13720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27120"/>
            <a:ext cx="3200400" cy="16357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3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7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40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540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675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81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94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08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14634-48E0-43F4-B04B-8C1DA065F4B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12/31/2016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6B29-24F2-42BD-ACED-6137EEACC971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4757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14634-48E0-43F4-B04B-8C1DA065F4B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12/31/2016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6B29-24F2-42BD-ACED-6137EEACC971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2039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157" y="4113107"/>
            <a:ext cx="3886200" cy="1271270"/>
          </a:xfrm>
        </p:spPr>
        <p:txBody>
          <a:bodyPr anchor="t"/>
          <a:lstStyle>
            <a:lvl1pPr algn="l">
              <a:defRPr sz="2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157" y="2712932"/>
            <a:ext cx="3886200" cy="1400175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31350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2700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4050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254008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56751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88101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19451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50801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14634-48E0-43F4-B04B-8C1DA065F4B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12/31/2016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6B29-24F2-42BD-ACED-6137EEACC971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0022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493521"/>
            <a:ext cx="2019300" cy="4224232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24100" y="1493521"/>
            <a:ext cx="2019300" cy="4224232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14634-48E0-43F4-B04B-8C1DA065F4B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12/31/2016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6B29-24F2-42BD-ACED-6137EEACC971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5671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432772"/>
            <a:ext cx="2020094" cy="597111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13502" indent="0">
              <a:buNone/>
              <a:defRPr sz="1400" b="1"/>
            </a:lvl2pPr>
            <a:lvl3pPr marL="627004" indent="0">
              <a:buNone/>
              <a:defRPr sz="1200" b="1"/>
            </a:lvl3pPr>
            <a:lvl4pPr marL="940506" indent="0">
              <a:buNone/>
              <a:defRPr sz="1100" b="1"/>
            </a:lvl4pPr>
            <a:lvl5pPr marL="1254008" indent="0">
              <a:buNone/>
              <a:defRPr sz="1100" b="1"/>
            </a:lvl5pPr>
            <a:lvl6pPr marL="1567510" indent="0">
              <a:buNone/>
              <a:defRPr sz="1100" b="1"/>
            </a:lvl6pPr>
            <a:lvl7pPr marL="1881012" indent="0">
              <a:buNone/>
              <a:defRPr sz="1100" b="1"/>
            </a:lvl7pPr>
            <a:lvl8pPr marL="2194514" indent="0">
              <a:buNone/>
              <a:defRPr sz="1100" b="1"/>
            </a:lvl8pPr>
            <a:lvl9pPr marL="2508016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2029883"/>
            <a:ext cx="2020094" cy="3687869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22513" y="1432772"/>
            <a:ext cx="2020888" cy="597111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13502" indent="0">
              <a:buNone/>
              <a:defRPr sz="1400" b="1"/>
            </a:lvl2pPr>
            <a:lvl3pPr marL="627004" indent="0">
              <a:buNone/>
              <a:defRPr sz="1200" b="1"/>
            </a:lvl3pPr>
            <a:lvl4pPr marL="940506" indent="0">
              <a:buNone/>
              <a:defRPr sz="1100" b="1"/>
            </a:lvl4pPr>
            <a:lvl5pPr marL="1254008" indent="0">
              <a:buNone/>
              <a:defRPr sz="1100" b="1"/>
            </a:lvl5pPr>
            <a:lvl6pPr marL="1567510" indent="0">
              <a:buNone/>
              <a:defRPr sz="1100" b="1"/>
            </a:lvl6pPr>
            <a:lvl7pPr marL="1881012" indent="0">
              <a:buNone/>
              <a:defRPr sz="1100" b="1"/>
            </a:lvl7pPr>
            <a:lvl8pPr marL="2194514" indent="0">
              <a:buNone/>
              <a:defRPr sz="1100" b="1"/>
            </a:lvl8pPr>
            <a:lvl9pPr marL="2508016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22513" y="2029883"/>
            <a:ext cx="2020888" cy="3687869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14634-48E0-43F4-B04B-8C1DA065F4B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12/31/2016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6B29-24F2-42BD-ACED-6137EEACC971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9977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14634-48E0-43F4-B04B-8C1DA065F4B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12/31/2016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6B29-24F2-42BD-ACED-6137EEACC971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8559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14634-48E0-43F4-B04B-8C1DA065F4B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12/31/2016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6B29-24F2-42BD-ACED-6137EEACC971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7006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54847"/>
            <a:ext cx="1504157" cy="1084580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7525" y="254847"/>
            <a:ext cx="2555875" cy="5462905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339427"/>
            <a:ext cx="1504157" cy="4378325"/>
          </a:xfrm>
        </p:spPr>
        <p:txBody>
          <a:bodyPr/>
          <a:lstStyle>
            <a:lvl1pPr marL="0" indent="0">
              <a:buNone/>
              <a:defRPr sz="1000"/>
            </a:lvl1pPr>
            <a:lvl2pPr marL="313502" indent="0">
              <a:buNone/>
              <a:defRPr sz="800"/>
            </a:lvl2pPr>
            <a:lvl3pPr marL="627004" indent="0">
              <a:buNone/>
              <a:defRPr sz="700"/>
            </a:lvl3pPr>
            <a:lvl4pPr marL="940506" indent="0">
              <a:buNone/>
              <a:defRPr sz="600"/>
            </a:lvl4pPr>
            <a:lvl5pPr marL="1254008" indent="0">
              <a:buNone/>
              <a:defRPr sz="600"/>
            </a:lvl5pPr>
            <a:lvl6pPr marL="1567510" indent="0">
              <a:buNone/>
              <a:defRPr sz="600"/>
            </a:lvl6pPr>
            <a:lvl7pPr marL="1881012" indent="0">
              <a:buNone/>
              <a:defRPr sz="600"/>
            </a:lvl7pPr>
            <a:lvl8pPr marL="2194514" indent="0">
              <a:buNone/>
              <a:defRPr sz="600"/>
            </a:lvl8pPr>
            <a:lvl9pPr marL="2508016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14634-48E0-43F4-B04B-8C1DA065F4B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12/31/2016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6B29-24F2-42BD-ACED-6137EEACC971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917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0302-B3C6-4F0E-9412-1897460A8647}" type="datetimeFigureOut">
              <a:rPr lang="en-US" smtClean="0"/>
              <a:t>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AE6FE-09BC-4903-A6FE-EEC54D3E4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0068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144" y="4480560"/>
            <a:ext cx="2743200" cy="52895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96144" y="571923"/>
            <a:ext cx="2743200" cy="3840480"/>
          </a:xfrm>
        </p:spPr>
        <p:txBody>
          <a:bodyPr/>
          <a:lstStyle>
            <a:lvl1pPr marL="0" indent="0">
              <a:buNone/>
              <a:defRPr sz="2200"/>
            </a:lvl1pPr>
            <a:lvl2pPr marL="313502" indent="0">
              <a:buNone/>
              <a:defRPr sz="1900"/>
            </a:lvl2pPr>
            <a:lvl3pPr marL="627004" indent="0">
              <a:buNone/>
              <a:defRPr sz="1600"/>
            </a:lvl3pPr>
            <a:lvl4pPr marL="940506" indent="0">
              <a:buNone/>
              <a:defRPr sz="1400"/>
            </a:lvl4pPr>
            <a:lvl5pPr marL="1254008" indent="0">
              <a:buNone/>
              <a:defRPr sz="1400"/>
            </a:lvl5pPr>
            <a:lvl6pPr marL="1567510" indent="0">
              <a:buNone/>
              <a:defRPr sz="1400"/>
            </a:lvl6pPr>
            <a:lvl7pPr marL="1881012" indent="0">
              <a:buNone/>
              <a:defRPr sz="1400"/>
            </a:lvl7pPr>
            <a:lvl8pPr marL="2194514" indent="0">
              <a:buNone/>
              <a:defRPr sz="1400"/>
            </a:lvl8pPr>
            <a:lvl9pPr marL="2508016" indent="0">
              <a:buNone/>
              <a:defRPr sz="14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6144" y="5009515"/>
            <a:ext cx="2743200" cy="751205"/>
          </a:xfrm>
        </p:spPr>
        <p:txBody>
          <a:bodyPr/>
          <a:lstStyle>
            <a:lvl1pPr marL="0" indent="0">
              <a:buNone/>
              <a:defRPr sz="1000"/>
            </a:lvl1pPr>
            <a:lvl2pPr marL="313502" indent="0">
              <a:buNone/>
              <a:defRPr sz="800"/>
            </a:lvl2pPr>
            <a:lvl3pPr marL="627004" indent="0">
              <a:buNone/>
              <a:defRPr sz="700"/>
            </a:lvl3pPr>
            <a:lvl4pPr marL="940506" indent="0">
              <a:buNone/>
              <a:defRPr sz="600"/>
            </a:lvl4pPr>
            <a:lvl5pPr marL="1254008" indent="0">
              <a:buNone/>
              <a:defRPr sz="600"/>
            </a:lvl5pPr>
            <a:lvl6pPr marL="1567510" indent="0">
              <a:buNone/>
              <a:defRPr sz="600"/>
            </a:lvl6pPr>
            <a:lvl7pPr marL="1881012" indent="0">
              <a:buNone/>
              <a:defRPr sz="600"/>
            </a:lvl7pPr>
            <a:lvl8pPr marL="2194514" indent="0">
              <a:buNone/>
              <a:defRPr sz="600"/>
            </a:lvl8pPr>
            <a:lvl9pPr marL="2508016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14634-48E0-43F4-B04B-8C1DA065F4B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12/31/2016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6B29-24F2-42BD-ACED-6137EEACC971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6913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14634-48E0-43F4-B04B-8C1DA065F4B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12/31/2016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6B29-24F2-42BD-ACED-6137EEACC971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1667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314700" y="256329"/>
            <a:ext cx="1028700" cy="546142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56329"/>
            <a:ext cx="3009900" cy="546142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14634-48E0-43F4-B04B-8C1DA065F4B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12/31/2016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6B29-24F2-42BD-ACED-6137EEACC971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518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157" y="4113108"/>
            <a:ext cx="3886200" cy="127127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157" y="2712932"/>
            <a:ext cx="3886200" cy="1400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0302-B3C6-4F0E-9412-1897460A8647}" type="datetimeFigureOut">
              <a:rPr lang="en-US" smtClean="0"/>
              <a:t>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AE6FE-09BC-4903-A6FE-EEC54D3E4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491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493521"/>
            <a:ext cx="2019300" cy="422423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24100" y="1493521"/>
            <a:ext cx="2019300" cy="422423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0302-B3C6-4F0E-9412-1897460A8647}" type="datetimeFigureOut">
              <a:rPr lang="en-US" smtClean="0"/>
              <a:t>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AE6FE-09BC-4903-A6FE-EEC54D3E4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316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432772"/>
            <a:ext cx="2020094" cy="5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0" indent="0">
              <a:buNone/>
              <a:defRPr sz="2000" b="1"/>
            </a:lvl2pPr>
            <a:lvl3pPr marL="914320" indent="0">
              <a:buNone/>
              <a:defRPr sz="1800" b="1"/>
            </a:lvl3pPr>
            <a:lvl4pPr marL="1371480" indent="0">
              <a:buNone/>
              <a:defRPr sz="1600" b="1"/>
            </a:lvl4pPr>
            <a:lvl5pPr marL="1828640" indent="0">
              <a:buNone/>
              <a:defRPr sz="1600" b="1"/>
            </a:lvl5pPr>
            <a:lvl6pPr marL="2285800" indent="0">
              <a:buNone/>
              <a:defRPr sz="1600" b="1"/>
            </a:lvl6pPr>
            <a:lvl7pPr marL="2742960" indent="0">
              <a:buNone/>
              <a:defRPr sz="1600" b="1"/>
            </a:lvl7pPr>
            <a:lvl8pPr marL="3200120" indent="0">
              <a:buNone/>
              <a:defRPr sz="1600" b="1"/>
            </a:lvl8pPr>
            <a:lvl9pPr marL="365728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2029883"/>
            <a:ext cx="2020094" cy="36878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22513" y="1432772"/>
            <a:ext cx="2020888" cy="5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0" indent="0">
              <a:buNone/>
              <a:defRPr sz="2000" b="1"/>
            </a:lvl2pPr>
            <a:lvl3pPr marL="914320" indent="0">
              <a:buNone/>
              <a:defRPr sz="1800" b="1"/>
            </a:lvl3pPr>
            <a:lvl4pPr marL="1371480" indent="0">
              <a:buNone/>
              <a:defRPr sz="1600" b="1"/>
            </a:lvl4pPr>
            <a:lvl5pPr marL="1828640" indent="0">
              <a:buNone/>
              <a:defRPr sz="1600" b="1"/>
            </a:lvl5pPr>
            <a:lvl6pPr marL="2285800" indent="0">
              <a:buNone/>
              <a:defRPr sz="1600" b="1"/>
            </a:lvl6pPr>
            <a:lvl7pPr marL="2742960" indent="0">
              <a:buNone/>
              <a:defRPr sz="1600" b="1"/>
            </a:lvl7pPr>
            <a:lvl8pPr marL="3200120" indent="0">
              <a:buNone/>
              <a:defRPr sz="1600" b="1"/>
            </a:lvl8pPr>
            <a:lvl9pPr marL="365728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22513" y="2029883"/>
            <a:ext cx="2020888" cy="36878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0302-B3C6-4F0E-9412-1897460A8647}" type="datetimeFigureOut">
              <a:rPr lang="en-US" smtClean="0"/>
              <a:t>1/1/2017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AE6FE-09BC-4903-A6FE-EEC54D3E4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78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0302-B3C6-4F0E-9412-1897460A8647}" type="datetimeFigureOut">
              <a:rPr lang="en-US" smtClean="0"/>
              <a:t>1/1/2017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AE6FE-09BC-4903-A6FE-EEC54D3E4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20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0302-B3C6-4F0E-9412-1897460A8647}" type="datetimeFigureOut">
              <a:rPr lang="en-US" smtClean="0"/>
              <a:t>1/1/2017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AE6FE-09BC-4903-A6FE-EEC54D3E4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9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3" y="254847"/>
            <a:ext cx="1504157" cy="108458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7528" y="254850"/>
            <a:ext cx="2555875" cy="54629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3" y="1339430"/>
            <a:ext cx="1504157" cy="4378325"/>
          </a:xfrm>
        </p:spPr>
        <p:txBody>
          <a:bodyPr/>
          <a:lstStyle>
            <a:lvl1pPr marL="0" indent="0">
              <a:buNone/>
              <a:defRPr sz="1400"/>
            </a:lvl1pPr>
            <a:lvl2pPr marL="457160" indent="0">
              <a:buNone/>
              <a:defRPr sz="1200"/>
            </a:lvl2pPr>
            <a:lvl3pPr marL="914320" indent="0">
              <a:buNone/>
              <a:defRPr sz="1000"/>
            </a:lvl3pPr>
            <a:lvl4pPr marL="1371480" indent="0">
              <a:buNone/>
              <a:defRPr sz="900"/>
            </a:lvl4pPr>
            <a:lvl5pPr marL="1828640" indent="0">
              <a:buNone/>
              <a:defRPr sz="900"/>
            </a:lvl5pPr>
            <a:lvl6pPr marL="2285800" indent="0">
              <a:buNone/>
              <a:defRPr sz="900"/>
            </a:lvl6pPr>
            <a:lvl7pPr marL="2742960" indent="0">
              <a:buNone/>
              <a:defRPr sz="900"/>
            </a:lvl7pPr>
            <a:lvl8pPr marL="3200120" indent="0">
              <a:buNone/>
              <a:defRPr sz="900"/>
            </a:lvl8pPr>
            <a:lvl9pPr marL="365728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0302-B3C6-4F0E-9412-1897460A8647}" type="datetimeFigureOut">
              <a:rPr lang="en-US" smtClean="0"/>
              <a:t>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AE6FE-09BC-4903-A6FE-EEC54D3E4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997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144" y="4480560"/>
            <a:ext cx="2743200" cy="5289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96144" y="571923"/>
            <a:ext cx="2743200" cy="3840480"/>
          </a:xfrm>
        </p:spPr>
        <p:txBody>
          <a:bodyPr/>
          <a:lstStyle>
            <a:lvl1pPr marL="0" indent="0">
              <a:buNone/>
              <a:defRPr sz="3200"/>
            </a:lvl1pPr>
            <a:lvl2pPr marL="457160" indent="0">
              <a:buNone/>
              <a:defRPr sz="2800"/>
            </a:lvl2pPr>
            <a:lvl3pPr marL="914320" indent="0">
              <a:buNone/>
              <a:defRPr sz="2400"/>
            </a:lvl3pPr>
            <a:lvl4pPr marL="1371480" indent="0">
              <a:buNone/>
              <a:defRPr sz="2000"/>
            </a:lvl4pPr>
            <a:lvl5pPr marL="1828640" indent="0">
              <a:buNone/>
              <a:defRPr sz="2000"/>
            </a:lvl5pPr>
            <a:lvl6pPr marL="2285800" indent="0">
              <a:buNone/>
              <a:defRPr sz="2000"/>
            </a:lvl6pPr>
            <a:lvl7pPr marL="2742960" indent="0">
              <a:buNone/>
              <a:defRPr sz="2000"/>
            </a:lvl7pPr>
            <a:lvl8pPr marL="3200120" indent="0">
              <a:buNone/>
              <a:defRPr sz="2000"/>
            </a:lvl8pPr>
            <a:lvl9pPr marL="365728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6144" y="5009517"/>
            <a:ext cx="2743200" cy="751205"/>
          </a:xfrm>
        </p:spPr>
        <p:txBody>
          <a:bodyPr/>
          <a:lstStyle>
            <a:lvl1pPr marL="0" indent="0">
              <a:buNone/>
              <a:defRPr sz="1400"/>
            </a:lvl1pPr>
            <a:lvl2pPr marL="457160" indent="0">
              <a:buNone/>
              <a:defRPr sz="1200"/>
            </a:lvl2pPr>
            <a:lvl3pPr marL="914320" indent="0">
              <a:buNone/>
              <a:defRPr sz="1000"/>
            </a:lvl3pPr>
            <a:lvl4pPr marL="1371480" indent="0">
              <a:buNone/>
              <a:defRPr sz="900"/>
            </a:lvl4pPr>
            <a:lvl5pPr marL="1828640" indent="0">
              <a:buNone/>
              <a:defRPr sz="900"/>
            </a:lvl5pPr>
            <a:lvl6pPr marL="2285800" indent="0">
              <a:buNone/>
              <a:defRPr sz="900"/>
            </a:lvl6pPr>
            <a:lvl7pPr marL="2742960" indent="0">
              <a:buNone/>
              <a:defRPr sz="900"/>
            </a:lvl7pPr>
            <a:lvl8pPr marL="3200120" indent="0">
              <a:buNone/>
              <a:defRPr sz="900"/>
            </a:lvl8pPr>
            <a:lvl9pPr marL="365728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0302-B3C6-4F0E-9412-1897460A8647}" type="datetimeFigureOut">
              <a:rPr lang="en-US" smtClean="0"/>
              <a:t>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AE6FE-09BC-4903-A6FE-EEC54D3E4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753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256329"/>
            <a:ext cx="4114800" cy="1066800"/>
          </a:xfrm>
          <a:prstGeom prst="rect">
            <a:avLst/>
          </a:prstGeom>
        </p:spPr>
        <p:txBody>
          <a:bodyPr vert="horz" lIns="91432" tIns="45716" rIns="91432" bIns="4571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493521"/>
            <a:ext cx="4114800" cy="4224232"/>
          </a:xfrm>
          <a:prstGeom prst="rect">
            <a:avLst/>
          </a:prstGeom>
        </p:spPr>
        <p:txBody>
          <a:bodyPr vert="horz" lIns="91432" tIns="45716" rIns="91432" bIns="4571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5932597"/>
            <a:ext cx="1066800" cy="340783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50302-B3C6-4F0E-9412-1897460A8647}" type="datetimeFigureOut">
              <a:rPr lang="en-US" smtClean="0"/>
              <a:t>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62100" y="5932597"/>
            <a:ext cx="1447800" cy="340783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5932597"/>
            <a:ext cx="1066800" cy="340783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AE6FE-09BC-4903-A6FE-EEC54D3E4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302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2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0" indent="-342870" algn="l" defTabSz="91432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5" indent="-285724" algn="l" defTabSz="91432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0" indent="-228580" algn="l" defTabSz="91432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0" indent="-228580" algn="l" defTabSz="91432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0" indent="-228580" algn="l" defTabSz="91432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0" indent="-228580" algn="l" defTabSz="91432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40" indent="-228580" algn="l" defTabSz="91432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00" indent="-228580" algn="l" defTabSz="91432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61" indent="-228580" algn="l" defTabSz="91432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0" algn="l" defTabSz="9143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0" algn="l" defTabSz="9143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0" algn="l" defTabSz="9143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0" algn="l" defTabSz="9143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0" algn="l" defTabSz="9143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60" algn="l" defTabSz="9143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20" algn="l" defTabSz="9143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80" algn="l" defTabSz="9143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256329"/>
            <a:ext cx="4114800" cy="1066800"/>
          </a:xfrm>
          <a:prstGeom prst="rect">
            <a:avLst/>
          </a:prstGeom>
        </p:spPr>
        <p:txBody>
          <a:bodyPr vert="horz" lIns="62700" tIns="31350" rIns="62700" bIns="3135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493521"/>
            <a:ext cx="4114800" cy="4224232"/>
          </a:xfrm>
          <a:prstGeom prst="rect">
            <a:avLst/>
          </a:prstGeom>
        </p:spPr>
        <p:txBody>
          <a:bodyPr vert="horz" lIns="62700" tIns="31350" rIns="62700" bIns="3135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5932594"/>
            <a:ext cx="1066800" cy="340783"/>
          </a:xfrm>
          <a:prstGeom prst="rect">
            <a:avLst/>
          </a:prstGeom>
        </p:spPr>
        <p:txBody>
          <a:bodyPr vert="horz" lIns="62700" tIns="31350" rIns="62700" bIns="3135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27004"/>
            <a:fld id="{D0514634-48E0-43F4-B04B-8C1DA065F4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27004"/>
              <a:t>12/31/2016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62100" y="5932594"/>
            <a:ext cx="1447800" cy="340783"/>
          </a:xfrm>
          <a:prstGeom prst="rect">
            <a:avLst/>
          </a:prstGeom>
        </p:spPr>
        <p:txBody>
          <a:bodyPr vert="horz" lIns="62700" tIns="31350" rIns="62700" bIns="3135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27004"/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5932594"/>
            <a:ext cx="1066800" cy="340783"/>
          </a:xfrm>
          <a:prstGeom prst="rect">
            <a:avLst/>
          </a:prstGeom>
        </p:spPr>
        <p:txBody>
          <a:bodyPr vert="horz" lIns="62700" tIns="31350" rIns="62700" bIns="3135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27004"/>
            <a:fld id="{8C116B29-24F2-42BD-ACED-6137EEACC97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27004"/>
              <a:t>‹#›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717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627004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5127" indent="-235127" algn="l" defTabSz="62700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41" indent="-195939" algn="l" defTabSz="627004" rtl="0" eaLnBrk="1" latinLnBrk="0" hangingPunct="1">
        <a:spcBef>
          <a:spcPct val="20000"/>
        </a:spcBef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83755" indent="-156751" algn="l" defTabSz="627004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57" indent="-156751" algn="l" defTabSz="627004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10759" indent="-156751" algn="l" defTabSz="627004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24261" indent="-156751" algn="l" defTabSz="62700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37763" indent="-156751" algn="l" defTabSz="62700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51265" indent="-156751" algn="l" defTabSz="62700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664767" indent="-156751" algn="l" defTabSz="62700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13502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27004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40506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008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67510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81012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14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508016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838200"/>
            <a:ext cx="2895600" cy="235239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89951" y="3276601"/>
            <a:ext cx="3115901" cy="646323"/>
          </a:xfrm>
          <a:prstGeom prst="rect">
            <a:avLst/>
          </a:prstGeom>
          <a:noFill/>
        </p:spPr>
        <p:txBody>
          <a:bodyPr wrap="none" lIns="91432" tIns="45716" rIns="91432" bIns="45716" rtlCol="0">
            <a:spAutoFit/>
          </a:bodyPr>
          <a:lstStyle/>
          <a:p>
            <a:pPr algn="ctr"/>
            <a:r>
              <a:rPr lang="en-US" b="1" dirty="0" smtClean="0"/>
              <a:t>2017 Presidential Inauguration</a:t>
            </a:r>
          </a:p>
          <a:p>
            <a:pPr algn="ctr"/>
            <a:r>
              <a:rPr lang="en-US" b="1" dirty="0" smtClean="0"/>
              <a:t>Countdown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967740" y="4572000"/>
            <a:ext cx="2560320" cy="8686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24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346960"/>
            <a:ext cx="3124200" cy="1066800"/>
          </a:xfrm>
        </p:spPr>
        <p:txBody>
          <a:bodyPr>
            <a:noAutofit/>
          </a:bodyPr>
          <a:lstStyle/>
          <a:p>
            <a:r>
              <a:rPr lang="en-US" sz="4900" dirty="0"/>
              <a:t>Now let’s pretend it’s almost noon on Jan 20, 2017</a:t>
            </a:r>
          </a:p>
        </p:txBody>
      </p:sp>
    </p:spTree>
    <p:extLst>
      <p:ext uri="{BB962C8B-B14F-4D97-AF65-F5344CB8AC3E}">
        <p14:creationId xmlns:p14="http://schemas.microsoft.com/office/powerpoint/2010/main" val="149744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346960"/>
            <a:ext cx="3124200" cy="1066800"/>
          </a:xfrm>
        </p:spPr>
        <p:txBody>
          <a:bodyPr>
            <a:noAutofit/>
          </a:bodyPr>
          <a:lstStyle/>
          <a:p>
            <a:r>
              <a:rPr lang="en-US" sz="4100" dirty="0"/>
              <a:t>In real life the song “It’s the end of the world and I fell fine” now plays in its entirety</a:t>
            </a:r>
          </a:p>
        </p:txBody>
      </p:sp>
    </p:spTree>
    <p:extLst>
      <p:ext uri="{BB962C8B-B14F-4D97-AF65-F5344CB8AC3E}">
        <p14:creationId xmlns:p14="http://schemas.microsoft.com/office/powerpoint/2010/main" val="407958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346960"/>
            <a:ext cx="3124200" cy="1066800"/>
          </a:xfrm>
        </p:spPr>
        <p:txBody>
          <a:bodyPr>
            <a:noAutofit/>
          </a:bodyPr>
          <a:lstStyle/>
          <a:p>
            <a:r>
              <a:rPr lang="en-US" sz="4100" dirty="0"/>
              <a:t>See Instructables.com for build details</a:t>
            </a:r>
          </a:p>
        </p:txBody>
      </p:sp>
    </p:spTree>
    <p:extLst>
      <p:ext uri="{BB962C8B-B14F-4D97-AF65-F5344CB8AC3E}">
        <p14:creationId xmlns:p14="http://schemas.microsoft.com/office/powerpoint/2010/main" val="252193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42</Words>
  <Application>Microsoft Office PowerPoint</Application>
  <PresentationFormat>Custom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1_Office Theme</vt:lpstr>
      <vt:lpstr>PowerPoint Presentation</vt:lpstr>
      <vt:lpstr>Now let’s pretend it’s almost noon on Jan 20, 2017</vt:lpstr>
      <vt:lpstr>In real life the song “It’s the end of the world and I fell fine” now plays in its entirety</vt:lpstr>
      <vt:lpstr>See Instructables.com for build details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reisinger</dc:creator>
  <cp:lastModifiedBy>reisinger</cp:lastModifiedBy>
  <cp:revision>6</cp:revision>
  <cp:lastPrinted>2016-12-22T01:32:59Z</cp:lastPrinted>
  <dcterms:created xsi:type="dcterms:W3CDTF">2016-12-20T17:56:31Z</dcterms:created>
  <dcterms:modified xsi:type="dcterms:W3CDTF">2017-01-01T22:44:22Z</dcterms:modified>
</cp:coreProperties>
</file>