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83"/>
    <p:restoredTop sz="94637"/>
  </p:normalViewPr>
  <p:slideViewPr>
    <p:cSldViewPr snapToGrid="0" snapToObjects="1">
      <p:cViewPr varScale="1">
        <p:scale>
          <a:sx n="70" d="100"/>
          <a:sy n="70" d="100"/>
        </p:scale>
        <p:origin x="2888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2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01" indent="0" algn="ctr">
              <a:buNone/>
              <a:defRPr sz="1700"/>
            </a:lvl2pPr>
            <a:lvl3pPr marL="777202" indent="0" algn="ctr">
              <a:buNone/>
              <a:defRPr sz="1530"/>
            </a:lvl3pPr>
            <a:lvl4pPr marL="1165803" indent="0" algn="ctr">
              <a:buNone/>
              <a:defRPr sz="1360"/>
            </a:lvl4pPr>
            <a:lvl5pPr marL="1554404" indent="0" algn="ctr">
              <a:buNone/>
              <a:defRPr sz="1360"/>
            </a:lvl5pPr>
            <a:lvl6pPr marL="1943005" indent="0" algn="ctr">
              <a:buNone/>
              <a:defRPr sz="1360"/>
            </a:lvl6pPr>
            <a:lvl7pPr marL="2331606" indent="0" algn="ctr">
              <a:buNone/>
              <a:defRPr sz="1360"/>
            </a:lvl7pPr>
            <a:lvl8pPr marL="2720207" indent="0" algn="ctr">
              <a:buNone/>
              <a:defRPr sz="1360"/>
            </a:lvl8pPr>
            <a:lvl9pPr marL="3108808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875E7-F7DE-F044-9CB7-CEB7481FADC1}" type="datetimeFigureOut">
              <a:rPr lang="en-US" smtClean="0"/>
              <a:t>12/5/18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0F38A-44ED-EB43-B293-47F742849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59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875E7-F7DE-F044-9CB7-CEB7481FADC1}" type="datetimeFigureOut">
              <a:rPr lang="en-US" smtClean="0"/>
              <a:t>12/5/18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0F38A-44ED-EB43-B293-47F742849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040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5" y="535518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4" y="535518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875E7-F7DE-F044-9CB7-CEB7481FADC1}" type="datetimeFigureOut">
              <a:rPr lang="en-US" smtClean="0"/>
              <a:t>12/5/18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0F38A-44ED-EB43-B293-47F742849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676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875E7-F7DE-F044-9CB7-CEB7481FADC1}" type="datetimeFigureOut">
              <a:rPr lang="en-US" smtClean="0"/>
              <a:t>12/5/18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0F38A-44ED-EB43-B293-47F742849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331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6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6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0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02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0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04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005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60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20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808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875E7-F7DE-F044-9CB7-CEB7481FADC1}" type="datetimeFigureOut">
              <a:rPr lang="en-US" smtClean="0"/>
              <a:t>12/5/18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0F38A-44ED-EB43-B293-47F742849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489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875E7-F7DE-F044-9CB7-CEB7481FADC1}" type="datetimeFigureOut">
              <a:rPr lang="en-US" smtClean="0"/>
              <a:t>12/5/18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0F38A-44ED-EB43-B293-47F742849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358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6" y="535520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01" indent="0">
              <a:buNone/>
              <a:defRPr sz="1700" b="1"/>
            </a:lvl2pPr>
            <a:lvl3pPr marL="777202" indent="0">
              <a:buNone/>
              <a:defRPr sz="1530" b="1"/>
            </a:lvl3pPr>
            <a:lvl4pPr marL="1165803" indent="0">
              <a:buNone/>
              <a:defRPr sz="1360" b="1"/>
            </a:lvl4pPr>
            <a:lvl5pPr marL="1554404" indent="0">
              <a:buNone/>
              <a:defRPr sz="1360" b="1"/>
            </a:lvl5pPr>
            <a:lvl6pPr marL="1943005" indent="0">
              <a:buNone/>
              <a:defRPr sz="1360" b="1"/>
            </a:lvl6pPr>
            <a:lvl7pPr marL="2331606" indent="0">
              <a:buNone/>
              <a:defRPr sz="1360" b="1"/>
            </a:lvl7pPr>
            <a:lvl8pPr marL="2720207" indent="0">
              <a:buNone/>
              <a:defRPr sz="1360" b="1"/>
            </a:lvl8pPr>
            <a:lvl9pPr marL="3108808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01" indent="0">
              <a:buNone/>
              <a:defRPr sz="1700" b="1"/>
            </a:lvl2pPr>
            <a:lvl3pPr marL="777202" indent="0">
              <a:buNone/>
              <a:defRPr sz="1530" b="1"/>
            </a:lvl3pPr>
            <a:lvl4pPr marL="1165803" indent="0">
              <a:buNone/>
              <a:defRPr sz="1360" b="1"/>
            </a:lvl4pPr>
            <a:lvl5pPr marL="1554404" indent="0">
              <a:buNone/>
              <a:defRPr sz="1360" b="1"/>
            </a:lvl5pPr>
            <a:lvl6pPr marL="1943005" indent="0">
              <a:buNone/>
              <a:defRPr sz="1360" b="1"/>
            </a:lvl6pPr>
            <a:lvl7pPr marL="2331606" indent="0">
              <a:buNone/>
              <a:defRPr sz="1360" b="1"/>
            </a:lvl7pPr>
            <a:lvl8pPr marL="2720207" indent="0">
              <a:buNone/>
              <a:defRPr sz="1360" b="1"/>
            </a:lvl8pPr>
            <a:lvl9pPr marL="3108808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875E7-F7DE-F044-9CB7-CEB7481FADC1}" type="datetimeFigureOut">
              <a:rPr lang="en-US" smtClean="0"/>
              <a:t>12/5/18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0F38A-44ED-EB43-B293-47F742849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460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875E7-F7DE-F044-9CB7-CEB7481FADC1}" type="datetimeFigureOut">
              <a:rPr lang="en-US" smtClean="0"/>
              <a:t>12/5/18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0F38A-44ED-EB43-B293-47F742849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566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875E7-F7DE-F044-9CB7-CEB7481FADC1}" type="datetimeFigureOut">
              <a:rPr lang="en-US" smtClean="0"/>
              <a:t>12/5/18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0F38A-44ED-EB43-B293-47F742849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911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6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7"/>
            <a:ext cx="3934778" cy="7147982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6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01" indent="0">
              <a:buNone/>
              <a:defRPr sz="1190"/>
            </a:lvl2pPr>
            <a:lvl3pPr marL="777202" indent="0">
              <a:buNone/>
              <a:defRPr sz="1020"/>
            </a:lvl3pPr>
            <a:lvl4pPr marL="1165803" indent="0">
              <a:buNone/>
              <a:defRPr sz="850"/>
            </a:lvl4pPr>
            <a:lvl5pPr marL="1554404" indent="0">
              <a:buNone/>
              <a:defRPr sz="850"/>
            </a:lvl5pPr>
            <a:lvl6pPr marL="1943005" indent="0">
              <a:buNone/>
              <a:defRPr sz="850"/>
            </a:lvl6pPr>
            <a:lvl7pPr marL="2331606" indent="0">
              <a:buNone/>
              <a:defRPr sz="850"/>
            </a:lvl7pPr>
            <a:lvl8pPr marL="2720207" indent="0">
              <a:buNone/>
              <a:defRPr sz="850"/>
            </a:lvl8pPr>
            <a:lvl9pPr marL="3108808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875E7-F7DE-F044-9CB7-CEB7481FADC1}" type="datetimeFigureOut">
              <a:rPr lang="en-US" smtClean="0"/>
              <a:t>12/5/18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0F38A-44ED-EB43-B293-47F742849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639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6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7"/>
            <a:ext cx="3934778" cy="7147982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01" indent="0">
              <a:buNone/>
              <a:defRPr sz="2380"/>
            </a:lvl2pPr>
            <a:lvl3pPr marL="777202" indent="0">
              <a:buNone/>
              <a:defRPr sz="2040"/>
            </a:lvl3pPr>
            <a:lvl4pPr marL="1165803" indent="0">
              <a:buNone/>
              <a:defRPr sz="1700"/>
            </a:lvl4pPr>
            <a:lvl5pPr marL="1554404" indent="0">
              <a:buNone/>
              <a:defRPr sz="1700"/>
            </a:lvl5pPr>
            <a:lvl6pPr marL="1943005" indent="0">
              <a:buNone/>
              <a:defRPr sz="1700"/>
            </a:lvl6pPr>
            <a:lvl7pPr marL="2331606" indent="0">
              <a:buNone/>
              <a:defRPr sz="1700"/>
            </a:lvl7pPr>
            <a:lvl8pPr marL="2720207" indent="0">
              <a:buNone/>
              <a:defRPr sz="1700"/>
            </a:lvl8pPr>
            <a:lvl9pPr marL="3108808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6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01" indent="0">
              <a:buNone/>
              <a:defRPr sz="1190"/>
            </a:lvl2pPr>
            <a:lvl3pPr marL="777202" indent="0">
              <a:buNone/>
              <a:defRPr sz="1020"/>
            </a:lvl3pPr>
            <a:lvl4pPr marL="1165803" indent="0">
              <a:buNone/>
              <a:defRPr sz="850"/>
            </a:lvl4pPr>
            <a:lvl5pPr marL="1554404" indent="0">
              <a:buNone/>
              <a:defRPr sz="850"/>
            </a:lvl5pPr>
            <a:lvl6pPr marL="1943005" indent="0">
              <a:buNone/>
              <a:defRPr sz="850"/>
            </a:lvl6pPr>
            <a:lvl7pPr marL="2331606" indent="0">
              <a:buNone/>
              <a:defRPr sz="850"/>
            </a:lvl7pPr>
            <a:lvl8pPr marL="2720207" indent="0">
              <a:buNone/>
              <a:defRPr sz="850"/>
            </a:lvl8pPr>
            <a:lvl9pPr marL="3108808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875E7-F7DE-F044-9CB7-CEB7481FADC1}" type="datetimeFigureOut">
              <a:rPr lang="en-US" smtClean="0"/>
              <a:t>12/5/18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0F38A-44ED-EB43-B293-47F742849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069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20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875E7-F7DE-F044-9CB7-CEB7481FADC1}" type="datetimeFigureOut">
              <a:rPr lang="en-US" smtClean="0"/>
              <a:t>12/5/18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0F38A-44ED-EB43-B293-47F742849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344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7202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01" indent="-194301" algn="l" defTabSz="777202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02" indent="-194301" algn="l" defTabSz="777202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03" indent="-194301" algn="l" defTabSz="777202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03" indent="-194301" algn="l" defTabSz="777202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04" indent="-194301" algn="l" defTabSz="777202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305" indent="-194301" algn="l" defTabSz="777202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5906" indent="-194301" algn="l" defTabSz="777202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508" indent="-194301" algn="l" defTabSz="777202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109" indent="-194301" algn="l" defTabSz="777202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02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01" algn="l" defTabSz="777202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02" algn="l" defTabSz="777202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03" algn="l" defTabSz="777202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04" algn="l" defTabSz="777202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005" algn="l" defTabSz="777202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606" algn="l" defTabSz="777202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207" algn="l" defTabSz="777202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808" algn="l" defTabSz="777202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44427D7A-771F-8C4A-9050-FB8A330F19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-1143002" y="1143002"/>
            <a:ext cx="10058402" cy="7772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675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FEE2E33-3DFF-1944-BFA4-A44B75A891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16200000">
            <a:off x="-1143000" y="1142999"/>
            <a:ext cx="10058400" cy="7772399"/>
          </a:xfrm>
        </p:spPr>
      </p:pic>
    </p:spTree>
    <p:extLst>
      <p:ext uri="{BB962C8B-B14F-4D97-AF65-F5344CB8AC3E}">
        <p14:creationId xmlns:p14="http://schemas.microsoft.com/office/powerpoint/2010/main" val="181869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</TotalTime>
  <Words>0</Words>
  <Application>Microsoft Macintosh PowerPoint</Application>
  <PresentationFormat>Custom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Senn, Nathaniel</dc:creator>
  <cp:lastModifiedBy>Senn, Nathaniel</cp:lastModifiedBy>
  <cp:revision>6</cp:revision>
  <cp:lastPrinted>2018-11-08T21:46:33Z</cp:lastPrinted>
  <dcterms:created xsi:type="dcterms:W3CDTF">2018-11-08T21:22:55Z</dcterms:created>
  <dcterms:modified xsi:type="dcterms:W3CDTF">2018-12-06T03:52:40Z</dcterms:modified>
</cp:coreProperties>
</file>