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3"/>
    <p:restoredTop sz="94637"/>
  </p:normalViewPr>
  <p:slideViewPr>
    <p:cSldViewPr snapToGrid="0" snapToObjects="1">
      <p:cViewPr varScale="1">
        <p:scale>
          <a:sx n="70" d="100"/>
          <a:sy n="70" d="100"/>
        </p:scale>
        <p:origin x="28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5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4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7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0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0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0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005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60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20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80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5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01" indent="0">
              <a:buNone/>
              <a:defRPr sz="1700" b="1"/>
            </a:lvl2pPr>
            <a:lvl3pPr marL="777202" indent="0">
              <a:buNone/>
              <a:defRPr sz="1530" b="1"/>
            </a:lvl3pPr>
            <a:lvl4pPr marL="1165803" indent="0">
              <a:buNone/>
              <a:defRPr sz="1360" b="1"/>
            </a:lvl4pPr>
            <a:lvl5pPr marL="1554404" indent="0">
              <a:buNone/>
              <a:defRPr sz="1360" b="1"/>
            </a:lvl5pPr>
            <a:lvl6pPr marL="1943005" indent="0">
              <a:buNone/>
              <a:defRPr sz="1360" b="1"/>
            </a:lvl6pPr>
            <a:lvl7pPr marL="2331606" indent="0">
              <a:buNone/>
              <a:defRPr sz="1360" b="1"/>
            </a:lvl7pPr>
            <a:lvl8pPr marL="2720207" indent="0">
              <a:buNone/>
              <a:defRPr sz="1360" b="1"/>
            </a:lvl8pPr>
            <a:lvl9pPr marL="3108808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01" indent="0">
              <a:buNone/>
              <a:defRPr sz="2380"/>
            </a:lvl2pPr>
            <a:lvl3pPr marL="777202" indent="0">
              <a:buNone/>
              <a:defRPr sz="2040"/>
            </a:lvl3pPr>
            <a:lvl4pPr marL="1165803" indent="0">
              <a:buNone/>
              <a:defRPr sz="1700"/>
            </a:lvl4pPr>
            <a:lvl5pPr marL="1554404" indent="0">
              <a:buNone/>
              <a:defRPr sz="1700"/>
            </a:lvl5pPr>
            <a:lvl6pPr marL="1943005" indent="0">
              <a:buNone/>
              <a:defRPr sz="1700"/>
            </a:lvl6pPr>
            <a:lvl7pPr marL="2331606" indent="0">
              <a:buNone/>
              <a:defRPr sz="1700"/>
            </a:lvl7pPr>
            <a:lvl8pPr marL="2720207" indent="0">
              <a:buNone/>
              <a:defRPr sz="1700"/>
            </a:lvl8pPr>
            <a:lvl9pPr marL="3108808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01" indent="0">
              <a:buNone/>
              <a:defRPr sz="1190"/>
            </a:lvl2pPr>
            <a:lvl3pPr marL="777202" indent="0">
              <a:buNone/>
              <a:defRPr sz="1020"/>
            </a:lvl3pPr>
            <a:lvl4pPr marL="1165803" indent="0">
              <a:buNone/>
              <a:defRPr sz="850"/>
            </a:lvl4pPr>
            <a:lvl5pPr marL="1554404" indent="0">
              <a:buNone/>
              <a:defRPr sz="850"/>
            </a:lvl5pPr>
            <a:lvl6pPr marL="1943005" indent="0">
              <a:buNone/>
              <a:defRPr sz="850"/>
            </a:lvl6pPr>
            <a:lvl7pPr marL="2331606" indent="0">
              <a:buNone/>
              <a:defRPr sz="850"/>
            </a:lvl7pPr>
            <a:lvl8pPr marL="2720207" indent="0">
              <a:buNone/>
              <a:defRPr sz="850"/>
            </a:lvl8pPr>
            <a:lvl9pPr marL="3108808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875E7-F7DE-F044-9CB7-CEB7481FADC1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F38A-44ED-EB43-B293-47F74284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1" indent="-194301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2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5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8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1" algn="l" defTabSz="777202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5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8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4427D7A-771F-8C4A-9050-FB8A330F1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143002" y="1143002"/>
            <a:ext cx="10058402" cy="777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7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EE2E33-3DFF-1944-BFA4-A44B75A89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-1143000" y="1142999"/>
            <a:ext cx="10058400" cy="7772399"/>
          </a:xfrm>
        </p:spPr>
      </p:pic>
    </p:spTree>
    <p:extLst>
      <p:ext uri="{BB962C8B-B14F-4D97-AF65-F5344CB8AC3E}">
        <p14:creationId xmlns:p14="http://schemas.microsoft.com/office/powerpoint/2010/main" val="18186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Senn, Nathaniel</dc:creator>
  <cp:lastModifiedBy>Senn, Nathaniel</cp:lastModifiedBy>
  <cp:revision>6</cp:revision>
  <cp:lastPrinted>2018-11-08T21:46:33Z</cp:lastPrinted>
  <dcterms:created xsi:type="dcterms:W3CDTF">2018-11-08T21:22:55Z</dcterms:created>
  <dcterms:modified xsi:type="dcterms:W3CDTF">2018-12-06T03:52:40Z</dcterms:modified>
</cp:coreProperties>
</file>