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2A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53"/>
    <p:restoredTop sz="94696"/>
  </p:normalViewPr>
  <p:slideViewPr>
    <p:cSldViewPr snapToGrid="0" snapToObjects="1">
      <p:cViewPr varScale="1">
        <p:scale>
          <a:sx n="90" d="100"/>
          <a:sy n="90" d="100"/>
        </p:scale>
        <p:origin x="232" y="6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6/18/18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6/18/18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6/18/18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6/18/18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6/18/18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6/18/18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6/18/18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6/18/18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6/18/18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6/18/18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6/18/18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6/18/18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BDDCF-1E16-9E4F-8FEF-554028F0DB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7200" dirty="0"/>
              <a:t>How to Make</a:t>
            </a:r>
            <a:br>
              <a:rPr lang="en-US" sz="7200" dirty="0"/>
            </a:br>
            <a:r>
              <a:rPr lang="en-US" sz="7200" dirty="0"/>
              <a:t>Pumpkin Chocolate Chip Muffins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3D96BB-C741-7745-9D7B-A7857FDDE6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By </a:t>
            </a:r>
            <a:r>
              <a:rPr lang="en-US" dirty="0" err="1"/>
              <a:t>BrittanI</a:t>
            </a:r>
            <a:r>
              <a:rPr lang="en-US" dirty="0"/>
              <a:t> Moffett</a:t>
            </a:r>
          </a:p>
        </p:txBody>
      </p:sp>
    </p:spTree>
    <p:extLst>
      <p:ext uri="{BB962C8B-B14F-4D97-AF65-F5344CB8AC3E}">
        <p14:creationId xmlns:p14="http://schemas.microsoft.com/office/powerpoint/2010/main" val="279063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6681E8-9D6A-624B-AE12-37A6E94A2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3116" y="728663"/>
            <a:ext cx="10178322" cy="9715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8. Sprinkle desired amount of chocolate chips on top before baking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64D3E5-B909-3345-8DD5-6EECCA5ED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774" y="1385888"/>
            <a:ext cx="6796087" cy="509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429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54689-B2EA-5142-8595-BCAD9AD58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5978" y="614363"/>
            <a:ext cx="10178322" cy="35935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9.  Bake muffins on 350</a:t>
            </a:r>
            <a:r>
              <a:rPr lang="en-US" sz="1900" b="1" baseline="30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o  </a:t>
            </a:r>
            <a:r>
              <a:rPr lang="en-US" sz="19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for 20-25 minutes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AF999B-D7E0-BC4F-9329-48B302699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7977" y="1314452"/>
            <a:ext cx="67056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8524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2F49E9-DECB-1C4D-892A-38547687A8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8815" y="785813"/>
            <a:ext cx="10178322" cy="928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10. Enjoy!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124270-9509-D54D-AC1B-465161A45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159374" y="1208087"/>
            <a:ext cx="58928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195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A7DD3-04F6-554F-90E8-AE3BC511B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Prep Time: 15 minutes</a:t>
            </a:r>
            <a:br>
              <a:rPr lang="en-US" dirty="0"/>
            </a:br>
            <a:r>
              <a:rPr lang="en-US" dirty="0"/>
              <a:t>Cook Time: 20 minutes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DDBF8-CF22-9643-BF27-3B74EC3F4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7" y="1874517"/>
            <a:ext cx="4419917" cy="489667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1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Ingredients:</a:t>
            </a:r>
          </a:p>
          <a:p>
            <a:pPr lvl="0"/>
            <a:r>
              <a:rPr lang="en-US" sz="21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2 whole eggs</a:t>
            </a:r>
          </a:p>
          <a:p>
            <a:pPr lvl="0"/>
            <a:r>
              <a:rPr lang="en-US" sz="21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1 cup of sugar</a:t>
            </a:r>
          </a:p>
          <a:p>
            <a:pPr lvl="0"/>
            <a:r>
              <a:rPr lang="en-US" sz="21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8 oz canned pumpkin puree</a:t>
            </a:r>
          </a:p>
          <a:p>
            <a:pPr lvl="0"/>
            <a:r>
              <a:rPr lang="en-US" sz="21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¾ cup oil or applesauce</a:t>
            </a:r>
          </a:p>
          <a:p>
            <a:pPr lvl="0"/>
            <a:r>
              <a:rPr lang="en-US" sz="21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1.5 cups of flour</a:t>
            </a:r>
          </a:p>
          <a:p>
            <a:pPr lvl="0"/>
            <a:r>
              <a:rPr lang="en-US" sz="21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1 tsp. baking soda</a:t>
            </a:r>
          </a:p>
          <a:p>
            <a:pPr lvl="0"/>
            <a:r>
              <a:rPr lang="en-US" sz="21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½ tsp. baking powder</a:t>
            </a:r>
          </a:p>
          <a:p>
            <a:pPr lvl="0"/>
            <a:r>
              <a:rPr lang="en-US" sz="21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¼ tsp. ginger</a:t>
            </a:r>
          </a:p>
          <a:p>
            <a:pPr lvl="0"/>
            <a:r>
              <a:rPr lang="en-US" sz="2100" b="1" baseline="30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1</a:t>
            </a:r>
            <a:r>
              <a:rPr lang="en-US" sz="21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/</a:t>
            </a:r>
            <a:r>
              <a:rPr lang="en-US" sz="2100" b="1" baseline="-25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8</a:t>
            </a:r>
            <a:r>
              <a:rPr lang="en-US" sz="21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tsp. cloves</a:t>
            </a:r>
          </a:p>
          <a:p>
            <a:pPr lvl="0"/>
            <a:r>
              <a:rPr lang="en-US" sz="2100" b="1" baseline="30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1</a:t>
            </a:r>
            <a:r>
              <a:rPr lang="en-US" sz="21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/</a:t>
            </a:r>
            <a:r>
              <a:rPr lang="en-US" sz="2100" b="1" baseline="-25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8</a:t>
            </a:r>
            <a:r>
              <a:rPr lang="en-US" sz="21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tsp. nutmeg</a:t>
            </a:r>
          </a:p>
          <a:p>
            <a:pPr lvl="0"/>
            <a:r>
              <a:rPr lang="en-US" sz="21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½ tsp. salt</a:t>
            </a:r>
          </a:p>
          <a:p>
            <a:pPr lvl="0"/>
            <a:r>
              <a:rPr lang="en-US" sz="21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8 oz. chocolate chips</a:t>
            </a:r>
          </a:p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CE44705-D655-FC4F-975B-1EB8462D9E27}"/>
              </a:ext>
            </a:extLst>
          </p:cNvPr>
          <p:cNvSpPr txBox="1">
            <a:spLocks/>
          </p:cNvSpPr>
          <p:nvPr/>
        </p:nvSpPr>
        <p:spPr>
          <a:xfrm>
            <a:off x="6184420" y="1876442"/>
            <a:ext cx="4419917" cy="48966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9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Supplies:</a:t>
            </a:r>
          </a:p>
          <a:p>
            <a:pPr lvl="0"/>
            <a:r>
              <a:rPr lang="en-US" sz="19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Mixing bowl and spoon</a:t>
            </a:r>
          </a:p>
          <a:p>
            <a:pPr lvl="0"/>
            <a:r>
              <a:rPr lang="en-US" sz="19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Mixer</a:t>
            </a:r>
          </a:p>
          <a:p>
            <a:pPr lvl="0"/>
            <a:r>
              <a:rPr lang="en-US" sz="19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Muffin pan</a:t>
            </a:r>
          </a:p>
          <a:p>
            <a:pPr lvl="0"/>
            <a:r>
              <a:rPr lang="en-US" sz="19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Cupcake liners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275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7ADBF-EB97-684F-A80C-9EEF987CA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Directions: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575C66-AD9C-F441-BE21-71959458A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7" y="1714501"/>
            <a:ext cx="3234597" cy="35935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1. Gather ingredients and preheat oven to 350</a:t>
            </a:r>
            <a:r>
              <a:rPr lang="en-US" sz="1900" b="1" baseline="30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o </a:t>
            </a:r>
            <a:endParaRPr lang="en-US" sz="19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AC541D-B5DD-BE42-ABE4-3D183A08F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1357313"/>
            <a:ext cx="6591302" cy="494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547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DEF965-FFEB-9540-A1DE-918E7CB36B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371475"/>
            <a:ext cx="4165274" cy="55081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2. Crack eggs into mixing bowl and add sugar and oil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F9CC73-A2CA-874C-8A91-953017FD3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1118" y="371475"/>
            <a:ext cx="4409694" cy="587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511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6B6114-32D8-DE4E-88ED-FCAD707AA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0655" y="387754"/>
            <a:ext cx="10178322" cy="13600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3. Measure 8 oz of pumpkin puree and add to mixing bowl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40072A-23B1-DC49-ABFA-A858ED79B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75738" y="1673199"/>
            <a:ext cx="4843463" cy="36325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59FDB9-796D-AF41-9552-6C8DA4963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033492" y="1673199"/>
            <a:ext cx="4843463" cy="363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1327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2E5AF-C0B3-584E-BD69-0176B0346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7932" y="414338"/>
            <a:ext cx="3945355" cy="35935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4.  Measure flour in separate bowl and add in baking soda, baking powder, salt, and all other spices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E11A2F-2A0C-A14E-821F-3785976E0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833143" y="1148557"/>
            <a:ext cx="5873751" cy="440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2899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16DA5-B3B9-CF49-901D-AC67F1DE2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7390" y="478919"/>
            <a:ext cx="3863247" cy="35935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5.  Slowly add flour mixture to puree mixture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552F2F-4637-F840-91D9-1F7974C39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166065" y="1201295"/>
            <a:ext cx="5779009" cy="433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835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A8C7B-69F5-FE41-9CB2-3668DAEFB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3103" y="542926"/>
            <a:ext cx="10235472" cy="35935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6. Prepare muffin pan with cupcake liners</a:t>
            </a:r>
          </a:p>
          <a:p>
            <a:r>
              <a:rPr lang="en-US" sz="1900" b="1" dirty="0">
                <a:solidFill>
                  <a:srgbClr val="3A2A0C"/>
                </a:solidFill>
              </a:rPr>
              <a:t>Tip: sprinkle flour into cupcake liners so the muffins won’t stick</a:t>
            </a:r>
          </a:p>
          <a:p>
            <a:pPr marL="0" indent="0">
              <a:buNone/>
            </a:pPr>
            <a:endParaRPr lang="en-US" sz="19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E7BB58-07EC-BD4E-9D42-D8F019253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9887" y="1685925"/>
            <a:ext cx="6234113" cy="467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168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A6944D-8737-364A-B5D2-9CB03A0BD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5965" y="542926"/>
            <a:ext cx="4006123" cy="35935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7. Pour mixture into cupcake liners filling them ¾ of the way full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E5BA08-5A9D-434F-B742-5F927A06B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637212" y="1355724"/>
            <a:ext cx="5308600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216901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Badge</Template>
  <TotalTime>29</TotalTime>
  <Words>202</Words>
  <Application>Microsoft Macintosh PowerPoint</Application>
  <PresentationFormat>Widescreen</PresentationFormat>
  <Paragraphs>33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Gill Sans MT</vt:lpstr>
      <vt:lpstr>Impact</vt:lpstr>
      <vt:lpstr>Badge</vt:lpstr>
      <vt:lpstr>How to Make Pumpkin Chocolate Chip Muffins</vt:lpstr>
      <vt:lpstr>Prep Time: 15 minutes Cook Time: 20 minutes </vt:lpstr>
      <vt:lpstr>Directions: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Make Pumpkin Chocolate Chip Muffins</dc:title>
  <dc:creator>Brittani Moffett</dc:creator>
  <cp:lastModifiedBy>Brittani Moffett</cp:lastModifiedBy>
  <cp:revision>3</cp:revision>
  <dcterms:created xsi:type="dcterms:W3CDTF">2018-06-19T03:59:44Z</dcterms:created>
  <dcterms:modified xsi:type="dcterms:W3CDTF">2018-06-19T04:29:09Z</dcterms:modified>
</cp:coreProperties>
</file>