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2391" autoAdjust="0"/>
  </p:normalViewPr>
  <p:slideViewPr>
    <p:cSldViewPr snapToGrid="0">
      <p:cViewPr varScale="1">
        <p:scale>
          <a:sx n="64" d="100"/>
          <a:sy n="64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2490-95DD-48CF-9805-67AFA2F8B9AB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7A2E-0A09-4FBE-92F5-3AC685DF9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MERCURY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MILKY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2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4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VENUS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2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02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JUPITER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5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SATURN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9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URANUS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3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NEPTUNE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PLUTO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17A2E-0A09-4FBE-92F5-3AC685DF98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1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0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0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7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8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0DD0-7FC3-4851-978E-07BEDA785658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FEE5-7188-42E6-89F6-45E4F0BF8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4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619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orbit is 88 days</a:t>
            </a:r>
          </a:p>
          <a:p>
            <a:pPr marL="457200" indent="-4572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no moons</a:t>
            </a:r>
          </a:p>
          <a:p>
            <a:pPr marL="457200" indent="-4572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If you weigh 10 stone on Earth, you’d weigh just  3 ½ stone on this planet!</a:t>
            </a:r>
          </a:p>
          <a:p>
            <a:pPr marL="457200" indent="-4572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You might </a:t>
            </a:r>
            <a:r>
              <a:rPr lang="en-GB" sz="2000" b="1" i="1" dirty="0" smtClean="0">
                <a:latin typeface="Century Gothic" panose="020B0502020202020204" pitchFamily="34" charset="0"/>
              </a:rPr>
              <a:t>expect</a:t>
            </a:r>
            <a:r>
              <a:rPr lang="en-GB" sz="2000" b="1" dirty="0" smtClean="0">
                <a:latin typeface="Century Gothic" panose="020B0502020202020204" pitchFamily="34" charset="0"/>
              </a:rPr>
              <a:t> me to be the hottest planet, but I’m not. My temperature ranges from -173°C to 427°C</a:t>
            </a:r>
          </a:p>
          <a:p>
            <a:pPr marL="457200" indent="-4572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named after the Romans’ messenger to the Gods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2308" r="-356" b="407"/>
          <a:stretch/>
        </p:blipFill>
        <p:spPr>
          <a:xfrm>
            <a:off x="390292" y="434899"/>
            <a:ext cx="6300440" cy="6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a galaxy; I’m your home in the universe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began forming around 12 billion years ago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It is thought that I contain up to 400 billion stars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contain a supermassive black hole, which contains the mass of around 4.3 million Suns.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In around 5 billion years, I’ll collide with Andromeda, another galaxy.  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17230"/>
          <a:stretch/>
        </p:blipFill>
        <p:spPr>
          <a:xfrm>
            <a:off x="376794" y="445673"/>
            <a:ext cx="6280484" cy="61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a star with temperatures of around 15 </a:t>
            </a:r>
            <a:r>
              <a:rPr lang="en-GB" sz="2000" b="1" dirty="0" err="1" smtClean="0">
                <a:latin typeface="Century Gothic" panose="020B0502020202020204" pitchFamily="34" charset="0"/>
              </a:rPr>
              <a:t>million°C</a:t>
            </a:r>
            <a:r>
              <a:rPr lang="en-GB" sz="2000" b="1" dirty="0" smtClean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all of the colours mixed together, and I appear white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Around 960,000 Earths could fit inside me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Eventually, I will consume the Earth…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light takes 8 minutes to reach the earth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At 4.5 billion years old, I am ‘middle aged’, meaning I have burnt off half of my hydrogen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4" y="433725"/>
            <a:ext cx="6112042" cy="6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day lasts longer than my year!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similar in size to Earth. In fact, I’m known as Earth’s sister planet.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known for retrograde rotation: this just means I rotate in the opposite direction to most planets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the hottest planet and my dense atmosphere traps the heat like in a greenhouse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the second brightest object in the night’s sky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" y="434205"/>
            <a:ext cx="6266985" cy="61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orbit lasts 365.24 days. To make this easier to handle, one full day gets added on every four years!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rotation is gradually slowing, by 17 milliseconds per 100 years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the only planet not named after a God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the densest planet in the solar system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only have one natural satellite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" y="16728"/>
            <a:ext cx="6947210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was first recorded by scientists in Egypt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two moons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home to the tallest volcano in the solar system, which measures 21km high!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Pieces of me have fallen to Earth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known for my dust storms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One day I will have a ring, but I’ll be waiting 20-40 million years for this to happen!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3" y="434899"/>
            <a:ext cx="6128084" cy="61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2 ½ times more massive than all of the other planets in the solar system </a:t>
            </a:r>
            <a:r>
              <a:rPr lang="en-GB" sz="2000" b="1" u="sng" dirty="0" smtClean="0">
                <a:latin typeface="Century Gothic" panose="020B0502020202020204" pitchFamily="34" charset="0"/>
              </a:rPr>
              <a:t>combined</a:t>
            </a:r>
            <a:r>
              <a:rPr lang="en-GB" sz="2000" b="1" dirty="0" smtClean="0">
                <a:latin typeface="Century Gothic" panose="020B0502020202020204" pitchFamily="34" charset="0"/>
              </a:rPr>
              <a:t>!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one of the 5 planets visible from Earth with the naked eye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day is just 9 hours and 55 minutes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lots of moons. In fact, scientists still debate the true number!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90% of my atmosphere is made of hydrogen, meaning humans could never survive here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" y="434899"/>
            <a:ext cx="6284573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in excess of 30 moons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the flattest of all of the planets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orbit the sun once every 29.4 Earth years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150 moons and even these moons have moons! They are called moonlets!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Four spacecraft have visited me from Earth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It is possible to see me if you use binoculars or a small telescope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9" y="617427"/>
            <a:ext cx="5745812" cy="574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was the first planet to be discovered using a telescope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often described as ‘rolling around the Sun on my side’… I have a slow orbit and originally wasn’t identified as a planet because of it!</a:t>
            </a:r>
          </a:p>
          <a:p>
            <a:pPr marL="342900" indent="-342900">
              <a:buFontTx/>
              <a:buChar char="-"/>
            </a:pPr>
            <a:endParaRPr lang="en-GB" sz="2000" b="1" dirty="0" smtClean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referred to as an ‘ice giant’ planet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Some of my moons are named after Shakespearean characters!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two sets of thin, dark coloured rings.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1" y="434899"/>
            <a:ext cx="6152147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take my name from the Roman God of the sea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The methane in my atmosphere absorbs red light, and this makes me appear bright blue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One of my largest ever storms was recorded in 1989 and it lasted over 5 years!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am the windiest of all planets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have very thin, icy rings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spin rapidly on my axis because I’m not a solid body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9" y="251837"/>
            <a:ext cx="6476991" cy="64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293" y="434899"/>
            <a:ext cx="6266985" cy="6110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47210" y="434899"/>
            <a:ext cx="48396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Fun Facts: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was once considered a planet, but I was reclassified to a dwarf planet in 2006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was named by an 11 year old schoolgirl from Oxford!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I’m smaller than many moons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Because of the shape of my orbit, I’m sometimes nearer the Sun than Neptune! 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I was discovered in 1930</a:t>
            </a:r>
          </a:p>
          <a:p>
            <a:pPr marL="342900" indent="-342900">
              <a:buFontTx/>
              <a:buChar char="-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b="1" dirty="0" smtClean="0">
                <a:latin typeface="Century Gothic" panose="020B0502020202020204" pitchFamily="34" charset="0"/>
              </a:rPr>
              <a:t>My surface temperature is colder than -200°C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434899"/>
            <a:ext cx="6110868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775</Words>
  <Application>Microsoft Office PowerPoint</Application>
  <PresentationFormat>Widescreen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Baker-Jones</dc:creator>
  <cp:lastModifiedBy>Jennifer Baker-Jones</cp:lastModifiedBy>
  <cp:revision>10</cp:revision>
  <dcterms:created xsi:type="dcterms:W3CDTF">2019-04-23T15:08:30Z</dcterms:created>
  <dcterms:modified xsi:type="dcterms:W3CDTF">2019-04-23T16:09:57Z</dcterms:modified>
</cp:coreProperties>
</file>