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2" r:id="rId18"/>
    <p:sldId id="274" r:id="rId19"/>
    <p:sldId id="276" r:id="rId20"/>
    <p:sldId id="275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>
        <p:scale>
          <a:sx n="125" d="100"/>
          <a:sy n="125" d="100"/>
        </p:scale>
        <p:origin x="-2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D348-1B1B-49BF-BC2E-791F403C8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9BFBE-352F-4BFB-BE87-CF3FAC9DB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AF06E-64FF-46D8-AA94-6809A6D33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1D3A-D3EA-457A-946E-790D0F03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2B484-FD22-4D2A-91D3-FA568E6D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7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BC891-853F-4FEA-9B6D-9E4C0D6B5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212E7-FD14-4992-B0EB-3F09C1644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BAF48-461A-4121-B0B5-1625D6CC6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C93AE-DE26-4D57-9C10-B7D6F93D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D9E48-F11C-4D7A-A490-BB57097A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6FDB3B-4F50-40C0-8A48-4DFE2A0DB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D0310-E9F7-4AAC-99EF-BB43EF89E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E17DC-6FAB-468D-9F67-9AF033BD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C4716-4BCA-4118-AB54-D381F038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7DC2-DF59-47EE-899E-4D908D3B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CDB8-2BB0-4954-8B88-BCFD2BE3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3A32F-4F6F-4CA1-B83C-DF4FFA54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6CAD5-F843-4618-8F11-1917D042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ED18C-CAD9-4A57-A63A-D2243487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0A06B-1C0D-4CBA-96F8-B7E9DEB2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8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3D86-82BA-4CF2-B536-483EB3564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F071D-FCE9-41E4-A195-067BD38E7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2BB15-6ACD-4EE2-BB65-98F4201E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657AE-3AB8-48E9-9592-A78702A9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0D57C-72B3-4B6F-942E-9F56F6B6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3CB7-D5E5-4B38-A798-FA9381D9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DB53-E54D-4024-AB03-74987BFEC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1E07F-662D-4F4B-B9A2-2A1A22A2C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14353-CE6B-4818-8C20-00DA73B5A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FF746-ACAA-4861-BBE6-4D5C138D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54FE9-21FD-4D14-A0BE-91450F9E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AE53-18DE-4942-9282-0579D18BB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DA4FD-0A2B-4147-9721-12B5E026B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D8EB2-28D9-41B1-8118-D229FABE3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1A82D-772E-4152-AB5C-F7824A5EA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118DA-A1DB-4221-9D40-8AC99E84F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59F980-46EF-4E4B-9D47-AC660E9F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EF453-471E-4F08-B932-41317AD9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B8F1E7-76F2-4CFB-B99F-B12F3A3F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2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A0B40-468F-40FD-B462-34FFF498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294CB1-6AFB-400B-88F2-70760D88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93158C-03FD-4D8B-B225-66057C5F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FEB56-4C74-47B3-8326-704DE367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4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A80695-533C-41BB-9392-AB951274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9A166-79A2-4373-9506-D903D7A7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EA08A-C05E-4644-9C44-AE612F60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0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CBE0-9442-49A6-A99F-F40EC312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0198B-7592-4B52-8221-D1DEECC6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1FB9D-5B39-487E-ABC7-111C7D17D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70C11-BC18-49E3-BDF3-A4E0F634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1BE8B-8504-4F31-97E5-1BC9CC27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F5245-A2CF-43A7-B4EE-BFD66140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4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2A22-FF3C-43D1-B7A6-51ABD4AF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137D24-94A7-4888-B7EC-13A3D2CC3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89A0B-0144-40A7-8D51-914CDD4E4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CD151-093A-4F95-AE63-AD272EAB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2B65F-1BDB-4AD0-99C2-F9C4474B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8224-20EB-476D-89D8-5763429B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1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0FCB56-A3E6-48CF-8814-E29E7627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4AE7D-DA0B-44FE-88A3-B461FB6E1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602B8-0755-477C-A752-276519EAE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B3B7-BC56-410E-BDF7-72490AE153CD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1708-072B-4384-B460-436BCB4FA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27855-9178-46D7-8C0A-115C20A34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83B-3564-4507-8476-888585336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438400" y="2057400"/>
            <a:ext cx="7315200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2781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34671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1529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48387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68961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75819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C9AE798C-3C39-43C9-ABA1-D8E46E98C50C}"/>
              </a:ext>
            </a:extLst>
          </p:cNvPr>
          <p:cNvSpPr/>
          <p:nvPr/>
        </p:nvSpPr>
        <p:spPr>
          <a:xfrm>
            <a:off x="82677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E5EEAD19-D1DD-4C5B-8C2E-E2D36DAC03BD}"/>
              </a:ext>
            </a:extLst>
          </p:cNvPr>
          <p:cNvSpPr/>
          <p:nvPr/>
        </p:nvSpPr>
        <p:spPr>
          <a:xfrm>
            <a:off x="8953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BF09436B-06C8-4389-B8CE-739666339320}"/>
              </a:ext>
            </a:extLst>
          </p:cNvPr>
          <p:cNvSpPr/>
          <p:nvPr/>
        </p:nvSpPr>
        <p:spPr>
          <a:xfrm>
            <a:off x="2552700" y="1600200"/>
            <a:ext cx="228600" cy="457200"/>
          </a:xfrm>
          <a:prstGeom prst="rt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E36C7E-E5E8-44A8-82D5-4FF750E9AA07}"/>
              </a:ext>
            </a:extLst>
          </p:cNvPr>
          <p:cNvSpPr/>
          <p:nvPr/>
        </p:nvSpPr>
        <p:spPr>
          <a:xfrm>
            <a:off x="2438400" y="1600200"/>
            <a:ext cx="114300" cy="4572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609600" y="25146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952500" y="32004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6096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9525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609600" y="36576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753100" y="2514600"/>
            <a:ext cx="685800" cy="1600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658E04-0B87-46EF-BE0A-AC0D2829BA70}"/>
              </a:ext>
            </a:extLst>
          </p:cNvPr>
          <p:cNvGrpSpPr/>
          <p:nvPr/>
        </p:nvGrpSpPr>
        <p:grpSpPr>
          <a:xfrm>
            <a:off x="7581900" y="2514600"/>
            <a:ext cx="685800" cy="1600200"/>
            <a:chOff x="4076700" y="2667000"/>
            <a:chExt cx="685800" cy="160020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37F587C-EEAD-49DF-A536-C5F1003B452C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6E2D23F-07A7-4D48-A66D-D510E4324140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3381A346-E6C6-482B-87D2-361DB805545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7B96BF0-310B-4E12-9367-5B2711425F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8968EF-3273-4B30-93FC-784A6E083272}"/>
                </a:ext>
              </a:extLst>
            </p:cNvPr>
            <p:cNvCxnSpPr>
              <a:cxnSpLocks/>
              <a:endCxn id="87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43266B5-C8B7-4843-81CA-E620A07F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E55F88F-424E-4832-9E3C-AEDE46BD7554}"/>
                </a:ext>
              </a:extLst>
            </p:cNvPr>
            <p:cNvCxnSpPr>
              <a:cxnSpLocks/>
              <a:stCxn id="87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646336-8E88-4E7B-B158-24CC3871F8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3924300" y="2514600"/>
            <a:ext cx="685800" cy="16002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3714A88-4334-4389-AE54-A69C2839C53E}"/>
              </a:ext>
            </a:extLst>
          </p:cNvPr>
          <p:cNvGrpSpPr/>
          <p:nvPr/>
        </p:nvGrpSpPr>
        <p:grpSpPr>
          <a:xfrm>
            <a:off x="2669256" y="3104766"/>
            <a:ext cx="1102654" cy="2153034"/>
            <a:chOff x="2669256" y="3104766"/>
            <a:chExt cx="1102654" cy="2153034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DCB85418-82F1-46C7-B2D7-B657EDFA7C23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5C5FEA35-131E-41F3-A471-41F7021F0F43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C298D006-36F8-4396-8348-C6A6E5685574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27E3DF1-9D97-4574-93AE-16E27B73F90F}"/>
              </a:ext>
            </a:extLst>
          </p:cNvPr>
          <p:cNvGrpSpPr/>
          <p:nvPr/>
        </p:nvGrpSpPr>
        <p:grpSpPr>
          <a:xfrm>
            <a:off x="4610100" y="3086100"/>
            <a:ext cx="1102654" cy="2153034"/>
            <a:chOff x="2669256" y="3104766"/>
            <a:chExt cx="1102654" cy="2153034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1594A800-DC12-4B6F-A176-CCF45339FDB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2E32311-717A-410C-8241-7B4C3BCC899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BE90F63-9278-4892-AED0-B1FD744384D9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8018503-CC41-4FEA-9D53-F3C6F0C8290E}"/>
              </a:ext>
            </a:extLst>
          </p:cNvPr>
          <p:cNvGrpSpPr/>
          <p:nvPr/>
        </p:nvGrpSpPr>
        <p:grpSpPr>
          <a:xfrm>
            <a:off x="6438900" y="3086100"/>
            <a:ext cx="1102654" cy="2153034"/>
            <a:chOff x="2669256" y="3104766"/>
            <a:chExt cx="1102654" cy="2153034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6B9F1A7-0457-43B5-9399-B22864764BB2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E153F741-6248-4268-AE04-B65209E7217E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234CCB3-6DA7-40C6-B11F-BD9282EEC681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382000" y="3086100"/>
            <a:ext cx="1102654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44386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45529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3243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37528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38671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36385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1813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0670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29527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64960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66103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3817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58102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59245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56959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2387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1244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0101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75819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rapezoid 130">
            <a:extLst>
              <a:ext uri="{FF2B5EF4-FFF2-40B4-BE49-F238E27FC236}">
                <a16:creationId xmlns:a16="http://schemas.microsoft.com/office/drawing/2014/main" id="{E0CFAC29-6689-4C4A-A701-9C77860B42AF}"/>
              </a:ext>
            </a:extLst>
          </p:cNvPr>
          <p:cNvSpPr/>
          <p:nvPr/>
        </p:nvSpPr>
        <p:spPr>
          <a:xfrm>
            <a:off x="82677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85534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86677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Isosceles Triangle 133">
            <a:extLst>
              <a:ext uri="{FF2B5EF4-FFF2-40B4-BE49-F238E27FC236}">
                <a16:creationId xmlns:a16="http://schemas.microsoft.com/office/drawing/2014/main" id="{4AD9A925-165A-406F-BF52-51A2A28CF8A6}"/>
              </a:ext>
            </a:extLst>
          </p:cNvPr>
          <p:cNvSpPr/>
          <p:nvPr/>
        </p:nvSpPr>
        <p:spPr>
          <a:xfrm rot="10800000">
            <a:off x="84391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78676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79819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77533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2961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1818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0675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2DFD1753-4B63-49A4-AD0E-CEB694AB47C0}"/>
              </a:ext>
            </a:extLst>
          </p:cNvPr>
          <p:cNvSpPr/>
          <p:nvPr/>
        </p:nvSpPr>
        <p:spPr>
          <a:xfrm rot="10800000">
            <a:off x="92392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Isosceles Triangle 141">
            <a:extLst>
              <a:ext uri="{FF2B5EF4-FFF2-40B4-BE49-F238E27FC236}">
                <a16:creationId xmlns:a16="http://schemas.microsoft.com/office/drawing/2014/main" id="{92FF333E-7E8F-45DF-B131-D60129E0A8B6}"/>
              </a:ext>
            </a:extLst>
          </p:cNvPr>
          <p:cNvSpPr/>
          <p:nvPr/>
        </p:nvSpPr>
        <p:spPr>
          <a:xfrm rot="10800000">
            <a:off x="93535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Isosceles Triangle 142">
            <a:extLst>
              <a:ext uri="{FF2B5EF4-FFF2-40B4-BE49-F238E27FC236}">
                <a16:creationId xmlns:a16="http://schemas.microsoft.com/office/drawing/2014/main" id="{98ABF996-D133-4387-AAE2-584BB90F205B}"/>
              </a:ext>
            </a:extLst>
          </p:cNvPr>
          <p:cNvSpPr/>
          <p:nvPr/>
        </p:nvSpPr>
        <p:spPr>
          <a:xfrm rot="10800000">
            <a:off x="91249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40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>
            <a:off x="3810000" y="14859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 flipH="1">
            <a:off x="7467600" y="13716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2286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919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E7A9A98-3A01-455C-A3D3-014231009755}"/>
              </a:ext>
            </a:extLst>
          </p:cNvPr>
          <p:cNvSpPr/>
          <p:nvPr/>
        </p:nvSpPr>
        <p:spPr>
          <a:xfrm>
            <a:off x="5581650" y="1028700"/>
            <a:ext cx="1028700" cy="26289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961203B-D543-418F-97C6-44062EA7A333}"/>
              </a:ext>
            </a:extLst>
          </p:cNvPr>
          <p:cNvSpPr/>
          <p:nvPr/>
        </p:nvSpPr>
        <p:spPr>
          <a:xfrm>
            <a:off x="5581650" y="457200"/>
            <a:ext cx="1028700" cy="571500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084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E7A9A98-3A01-455C-A3D3-014231009755}"/>
              </a:ext>
            </a:extLst>
          </p:cNvPr>
          <p:cNvSpPr/>
          <p:nvPr/>
        </p:nvSpPr>
        <p:spPr>
          <a:xfrm>
            <a:off x="5581650" y="1028700"/>
            <a:ext cx="1028700" cy="26289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961203B-D543-418F-97C6-44062EA7A333}"/>
              </a:ext>
            </a:extLst>
          </p:cNvPr>
          <p:cNvSpPr/>
          <p:nvPr/>
        </p:nvSpPr>
        <p:spPr>
          <a:xfrm>
            <a:off x="5581650" y="457200"/>
            <a:ext cx="1028700" cy="571500"/>
          </a:xfrm>
          <a:prstGeom prst="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97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E7A9A98-3A01-455C-A3D3-014231009755}"/>
              </a:ext>
            </a:extLst>
          </p:cNvPr>
          <p:cNvSpPr/>
          <p:nvPr/>
        </p:nvSpPr>
        <p:spPr>
          <a:xfrm>
            <a:off x="5581650" y="1028700"/>
            <a:ext cx="1028700" cy="26289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961203B-D543-418F-97C6-44062EA7A333}"/>
              </a:ext>
            </a:extLst>
          </p:cNvPr>
          <p:cNvSpPr/>
          <p:nvPr/>
        </p:nvSpPr>
        <p:spPr>
          <a:xfrm>
            <a:off x="5581650" y="457200"/>
            <a:ext cx="1028700" cy="571500"/>
          </a:xfrm>
          <a:prstGeom prst="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93120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382000" y="2514600"/>
            <a:ext cx="9144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181351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067051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2952751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90106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91249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8963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5947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E7A9A98-3A01-455C-A3D3-014231009755}"/>
              </a:ext>
            </a:extLst>
          </p:cNvPr>
          <p:cNvSpPr/>
          <p:nvPr/>
        </p:nvSpPr>
        <p:spPr>
          <a:xfrm>
            <a:off x="5581650" y="1028700"/>
            <a:ext cx="1028700" cy="26289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961203B-D543-418F-97C6-44062EA7A333}"/>
              </a:ext>
            </a:extLst>
          </p:cNvPr>
          <p:cNvSpPr/>
          <p:nvPr/>
        </p:nvSpPr>
        <p:spPr>
          <a:xfrm>
            <a:off x="5581650" y="457200"/>
            <a:ext cx="1028700" cy="571500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514600"/>
            <a:ext cx="6360454" cy="36576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Isosceles Triangle 162">
            <a:extLst>
              <a:ext uri="{FF2B5EF4-FFF2-40B4-BE49-F238E27FC236}">
                <a16:creationId xmlns:a16="http://schemas.microsoft.com/office/drawing/2014/main" id="{1497F774-5109-4F01-99F8-21D790785C84}"/>
              </a:ext>
            </a:extLst>
          </p:cNvPr>
          <p:cNvSpPr/>
          <p:nvPr/>
        </p:nvSpPr>
        <p:spPr>
          <a:xfrm rot="10800000">
            <a:off x="34099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Isosceles Triangle 163">
            <a:extLst>
              <a:ext uri="{FF2B5EF4-FFF2-40B4-BE49-F238E27FC236}">
                <a16:creationId xmlns:a16="http://schemas.microsoft.com/office/drawing/2014/main" id="{8B369E78-01DC-4B83-916E-A81DC930B5BF}"/>
              </a:ext>
            </a:extLst>
          </p:cNvPr>
          <p:cNvSpPr/>
          <p:nvPr/>
        </p:nvSpPr>
        <p:spPr>
          <a:xfrm rot="10800000">
            <a:off x="32956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Isosceles Triangle 165">
            <a:extLst>
              <a:ext uri="{FF2B5EF4-FFF2-40B4-BE49-F238E27FC236}">
                <a16:creationId xmlns:a16="http://schemas.microsoft.com/office/drawing/2014/main" id="{A918C6AE-789D-4C7D-BF8D-E44D48916C52}"/>
              </a:ext>
            </a:extLst>
          </p:cNvPr>
          <p:cNvSpPr/>
          <p:nvPr/>
        </p:nvSpPr>
        <p:spPr>
          <a:xfrm rot="10800000">
            <a:off x="31813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Isosceles Triangle 229">
            <a:extLst>
              <a:ext uri="{FF2B5EF4-FFF2-40B4-BE49-F238E27FC236}">
                <a16:creationId xmlns:a16="http://schemas.microsoft.com/office/drawing/2014/main" id="{92375C67-ACA4-4DB6-9144-3F3989D41DEB}"/>
              </a:ext>
            </a:extLst>
          </p:cNvPr>
          <p:cNvSpPr/>
          <p:nvPr/>
        </p:nvSpPr>
        <p:spPr>
          <a:xfrm rot="10800000">
            <a:off x="40957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Isosceles Triangle 232">
            <a:extLst>
              <a:ext uri="{FF2B5EF4-FFF2-40B4-BE49-F238E27FC236}">
                <a16:creationId xmlns:a16="http://schemas.microsoft.com/office/drawing/2014/main" id="{D7EE3EFB-7F75-460B-9610-0F673C34C5D8}"/>
              </a:ext>
            </a:extLst>
          </p:cNvPr>
          <p:cNvSpPr/>
          <p:nvPr/>
        </p:nvSpPr>
        <p:spPr>
          <a:xfrm rot="10800000">
            <a:off x="39814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Isosceles Triangle 233">
            <a:extLst>
              <a:ext uri="{FF2B5EF4-FFF2-40B4-BE49-F238E27FC236}">
                <a16:creationId xmlns:a16="http://schemas.microsoft.com/office/drawing/2014/main" id="{CBB478E5-0D2F-43FD-B351-7D7E33E492D8}"/>
              </a:ext>
            </a:extLst>
          </p:cNvPr>
          <p:cNvSpPr/>
          <p:nvPr/>
        </p:nvSpPr>
        <p:spPr>
          <a:xfrm rot="10800000">
            <a:off x="38671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Isosceles Triangle 234">
            <a:extLst>
              <a:ext uri="{FF2B5EF4-FFF2-40B4-BE49-F238E27FC236}">
                <a16:creationId xmlns:a16="http://schemas.microsoft.com/office/drawing/2014/main" id="{DACEFB19-A2D3-45A5-A381-2797B00C7FE6}"/>
              </a:ext>
            </a:extLst>
          </p:cNvPr>
          <p:cNvSpPr/>
          <p:nvPr/>
        </p:nvSpPr>
        <p:spPr>
          <a:xfrm rot="10800000">
            <a:off x="47815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Isosceles Triangle 235">
            <a:extLst>
              <a:ext uri="{FF2B5EF4-FFF2-40B4-BE49-F238E27FC236}">
                <a16:creationId xmlns:a16="http://schemas.microsoft.com/office/drawing/2014/main" id="{A48BD4C3-56FF-4491-BF79-8A1AF02318E9}"/>
              </a:ext>
            </a:extLst>
          </p:cNvPr>
          <p:cNvSpPr/>
          <p:nvPr/>
        </p:nvSpPr>
        <p:spPr>
          <a:xfrm rot="10800000">
            <a:off x="46672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Isosceles Triangle 236">
            <a:extLst>
              <a:ext uri="{FF2B5EF4-FFF2-40B4-BE49-F238E27FC236}">
                <a16:creationId xmlns:a16="http://schemas.microsoft.com/office/drawing/2014/main" id="{2DF3EA25-CD3C-4EB3-95FA-75E1AEF94724}"/>
              </a:ext>
            </a:extLst>
          </p:cNvPr>
          <p:cNvSpPr/>
          <p:nvPr/>
        </p:nvSpPr>
        <p:spPr>
          <a:xfrm rot="10800000">
            <a:off x="45529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Isosceles Triangle 237">
            <a:extLst>
              <a:ext uri="{FF2B5EF4-FFF2-40B4-BE49-F238E27FC236}">
                <a16:creationId xmlns:a16="http://schemas.microsoft.com/office/drawing/2014/main" id="{F9A8F122-2D1B-41E2-A2D8-55F37ABF3D6C}"/>
              </a:ext>
            </a:extLst>
          </p:cNvPr>
          <p:cNvSpPr/>
          <p:nvPr/>
        </p:nvSpPr>
        <p:spPr>
          <a:xfrm rot="10800000">
            <a:off x="54673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Isosceles Triangle 247">
            <a:extLst>
              <a:ext uri="{FF2B5EF4-FFF2-40B4-BE49-F238E27FC236}">
                <a16:creationId xmlns:a16="http://schemas.microsoft.com/office/drawing/2014/main" id="{371729D0-176D-4A9A-91BE-C69FEBBA3632}"/>
              </a:ext>
            </a:extLst>
          </p:cNvPr>
          <p:cNvSpPr/>
          <p:nvPr/>
        </p:nvSpPr>
        <p:spPr>
          <a:xfrm rot="10800000">
            <a:off x="53530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Isosceles Triangle 248">
            <a:extLst>
              <a:ext uri="{FF2B5EF4-FFF2-40B4-BE49-F238E27FC236}">
                <a16:creationId xmlns:a16="http://schemas.microsoft.com/office/drawing/2014/main" id="{0FF3B41D-C54D-4892-8A3D-8AB3CE3D712F}"/>
              </a:ext>
            </a:extLst>
          </p:cNvPr>
          <p:cNvSpPr/>
          <p:nvPr/>
        </p:nvSpPr>
        <p:spPr>
          <a:xfrm rot="10800000">
            <a:off x="52387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Isosceles Triangle 249">
            <a:extLst>
              <a:ext uri="{FF2B5EF4-FFF2-40B4-BE49-F238E27FC236}">
                <a16:creationId xmlns:a16="http://schemas.microsoft.com/office/drawing/2014/main" id="{679495A2-DDEA-45CF-9903-9590239A8FAF}"/>
              </a:ext>
            </a:extLst>
          </p:cNvPr>
          <p:cNvSpPr/>
          <p:nvPr/>
        </p:nvSpPr>
        <p:spPr>
          <a:xfrm rot="10800000">
            <a:off x="61531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Isosceles Triangle 250">
            <a:extLst>
              <a:ext uri="{FF2B5EF4-FFF2-40B4-BE49-F238E27FC236}">
                <a16:creationId xmlns:a16="http://schemas.microsoft.com/office/drawing/2014/main" id="{078B92D0-51A5-4019-9622-55C29921F434}"/>
              </a:ext>
            </a:extLst>
          </p:cNvPr>
          <p:cNvSpPr/>
          <p:nvPr/>
        </p:nvSpPr>
        <p:spPr>
          <a:xfrm rot="10800000">
            <a:off x="60388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Isosceles Triangle 251">
            <a:extLst>
              <a:ext uri="{FF2B5EF4-FFF2-40B4-BE49-F238E27FC236}">
                <a16:creationId xmlns:a16="http://schemas.microsoft.com/office/drawing/2014/main" id="{08A8DBD4-63ED-4D5B-AB29-DEBADD0A68AC}"/>
              </a:ext>
            </a:extLst>
          </p:cNvPr>
          <p:cNvSpPr/>
          <p:nvPr/>
        </p:nvSpPr>
        <p:spPr>
          <a:xfrm rot="10800000">
            <a:off x="59245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Isosceles Triangle 252">
            <a:extLst>
              <a:ext uri="{FF2B5EF4-FFF2-40B4-BE49-F238E27FC236}">
                <a16:creationId xmlns:a16="http://schemas.microsoft.com/office/drawing/2014/main" id="{C7A2CA1E-6259-4FA9-A45A-7E525039DDEA}"/>
              </a:ext>
            </a:extLst>
          </p:cNvPr>
          <p:cNvSpPr/>
          <p:nvPr/>
        </p:nvSpPr>
        <p:spPr>
          <a:xfrm rot="10800000">
            <a:off x="68389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Isosceles Triangle 253">
            <a:extLst>
              <a:ext uri="{FF2B5EF4-FFF2-40B4-BE49-F238E27FC236}">
                <a16:creationId xmlns:a16="http://schemas.microsoft.com/office/drawing/2014/main" id="{730930C8-D42C-41BC-8D46-BAE60BEF4B8E}"/>
              </a:ext>
            </a:extLst>
          </p:cNvPr>
          <p:cNvSpPr/>
          <p:nvPr/>
        </p:nvSpPr>
        <p:spPr>
          <a:xfrm rot="10800000">
            <a:off x="67246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Isosceles Triangle 254">
            <a:extLst>
              <a:ext uri="{FF2B5EF4-FFF2-40B4-BE49-F238E27FC236}">
                <a16:creationId xmlns:a16="http://schemas.microsoft.com/office/drawing/2014/main" id="{3835C2AF-BBB1-4C63-9D55-BB958D25A69B}"/>
              </a:ext>
            </a:extLst>
          </p:cNvPr>
          <p:cNvSpPr/>
          <p:nvPr/>
        </p:nvSpPr>
        <p:spPr>
          <a:xfrm rot="10800000">
            <a:off x="66103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Isosceles Triangle 255">
            <a:extLst>
              <a:ext uri="{FF2B5EF4-FFF2-40B4-BE49-F238E27FC236}">
                <a16:creationId xmlns:a16="http://schemas.microsoft.com/office/drawing/2014/main" id="{81091EE4-3A83-46ED-AB4D-04C6C4EBEC1E}"/>
              </a:ext>
            </a:extLst>
          </p:cNvPr>
          <p:cNvSpPr/>
          <p:nvPr/>
        </p:nvSpPr>
        <p:spPr>
          <a:xfrm rot="10800000">
            <a:off x="75247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Isosceles Triangle 256">
            <a:extLst>
              <a:ext uri="{FF2B5EF4-FFF2-40B4-BE49-F238E27FC236}">
                <a16:creationId xmlns:a16="http://schemas.microsoft.com/office/drawing/2014/main" id="{61E21E60-DF36-46B5-A867-9193638C9FAE}"/>
              </a:ext>
            </a:extLst>
          </p:cNvPr>
          <p:cNvSpPr/>
          <p:nvPr/>
        </p:nvSpPr>
        <p:spPr>
          <a:xfrm rot="10800000">
            <a:off x="74104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Isosceles Triangle 257">
            <a:extLst>
              <a:ext uri="{FF2B5EF4-FFF2-40B4-BE49-F238E27FC236}">
                <a16:creationId xmlns:a16="http://schemas.microsoft.com/office/drawing/2014/main" id="{41F6189D-66DC-465D-8B21-139C98031157}"/>
              </a:ext>
            </a:extLst>
          </p:cNvPr>
          <p:cNvSpPr/>
          <p:nvPr/>
        </p:nvSpPr>
        <p:spPr>
          <a:xfrm rot="10800000">
            <a:off x="72961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Isosceles Triangle 258">
            <a:extLst>
              <a:ext uri="{FF2B5EF4-FFF2-40B4-BE49-F238E27FC236}">
                <a16:creationId xmlns:a16="http://schemas.microsoft.com/office/drawing/2014/main" id="{C26619E2-9945-4A8D-9C8B-01F981EE806E}"/>
              </a:ext>
            </a:extLst>
          </p:cNvPr>
          <p:cNvSpPr/>
          <p:nvPr/>
        </p:nvSpPr>
        <p:spPr>
          <a:xfrm rot="10800000">
            <a:off x="821055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Isosceles Triangle 259">
            <a:extLst>
              <a:ext uri="{FF2B5EF4-FFF2-40B4-BE49-F238E27FC236}">
                <a16:creationId xmlns:a16="http://schemas.microsoft.com/office/drawing/2014/main" id="{D95261A7-8CCF-4853-89C1-EABFF89183E8}"/>
              </a:ext>
            </a:extLst>
          </p:cNvPr>
          <p:cNvSpPr/>
          <p:nvPr/>
        </p:nvSpPr>
        <p:spPr>
          <a:xfrm rot="10800000">
            <a:off x="80962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Isosceles Triangle 260">
            <a:extLst>
              <a:ext uri="{FF2B5EF4-FFF2-40B4-BE49-F238E27FC236}">
                <a16:creationId xmlns:a16="http://schemas.microsoft.com/office/drawing/2014/main" id="{9C08FCAB-0658-4822-B31B-9E65AA7E1D54}"/>
              </a:ext>
            </a:extLst>
          </p:cNvPr>
          <p:cNvSpPr/>
          <p:nvPr/>
        </p:nvSpPr>
        <p:spPr>
          <a:xfrm rot="10800000">
            <a:off x="798195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Isosceles Triangle 261">
            <a:extLst>
              <a:ext uri="{FF2B5EF4-FFF2-40B4-BE49-F238E27FC236}">
                <a16:creationId xmlns:a16="http://schemas.microsoft.com/office/drawing/2014/main" id="{55406C2B-A883-4C8B-AA58-DB18418587C6}"/>
              </a:ext>
            </a:extLst>
          </p:cNvPr>
          <p:cNvSpPr/>
          <p:nvPr/>
        </p:nvSpPr>
        <p:spPr>
          <a:xfrm rot="10800000">
            <a:off x="8953500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Isosceles Triangle 262">
            <a:extLst>
              <a:ext uri="{FF2B5EF4-FFF2-40B4-BE49-F238E27FC236}">
                <a16:creationId xmlns:a16="http://schemas.microsoft.com/office/drawing/2014/main" id="{1D378830-1875-4F7C-A70B-1BF9BD369D03}"/>
              </a:ext>
            </a:extLst>
          </p:cNvPr>
          <p:cNvSpPr/>
          <p:nvPr/>
        </p:nvSpPr>
        <p:spPr>
          <a:xfrm rot="10800000">
            <a:off x="883920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Isosceles Triangle 263">
            <a:extLst>
              <a:ext uri="{FF2B5EF4-FFF2-40B4-BE49-F238E27FC236}">
                <a16:creationId xmlns:a16="http://schemas.microsoft.com/office/drawing/2014/main" id="{207A10FA-DD90-4571-A064-C60DB8FDB8DC}"/>
              </a:ext>
            </a:extLst>
          </p:cNvPr>
          <p:cNvSpPr/>
          <p:nvPr/>
        </p:nvSpPr>
        <p:spPr>
          <a:xfrm rot="10800000">
            <a:off x="8724900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53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B4D8E46-A801-4CA9-80BE-819134A5E63D}"/>
              </a:ext>
            </a:extLst>
          </p:cNvPr>
          <p:cNvGrpSpPr/>
          <p:nvPr/>
        </p:nvGrpSpPr>
        <p:grpSpPr>
          <a:xfrm>
            <a:off x="5581650" y="457200"/>
            <a:ext cx="1028700" cy="3200400"/>
            <a:chOff x="5581650" y="457200"/>
            <a:chExt cx="1028700" cy="3200400"/>
          </a:xfrm>
          <a:solidFill>
            <a:srgbClr val="9FEFFF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5581650" y="1028700"/>
              <a:ext cx="1028700" cy="2628900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5581650" y="457200"/>
              <a:ext cx="1028700" cy="571500"/>
            </a:xfrm>
            <a:prstGeom prst="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7818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6101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1E4478-AD1D-4A4C-BAF7-C5E550F48711}"/>
              </a:ext>
            </a:extLst>
          </p:cNvPr>
          <p:cNvCxnSpPr>
            <a:cxnSpLocks/>
            <a:endCxn id="112" idx="4"/>
          </p:cNvCxnSpPr>
          <p:nvPr/>
        </p:nvCxnSpPr>
        <p:spPr>
          <a:xfrm flipV="1">
            <a:off x="4724400" y="2514601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AF084EE1-6683-4F01-8842-A2D85F34578E}"/>
              </a:ext>
            </a:extLst>
          </p:cNvPr>
          <p:cNvCxnSpPr>
            <a:cxnSpLocks/>
          </p:cNvCxnSpPr>
          <p:nvPr/>
        </p:nvCxnSpPr>
        <p:spPr>
          <a:xfrm flipV="1">
            <a:off x="403860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66521B10-6CD6-41D2-B4E2-2E37ADCD22F2}"/>
              </a:ext>
            </a:extLst>
          </p:cNvPr>
          <p:cNvCxnSpPr>
            <a:cxnSpLocks/>
          </p:cNvCxnSpPr>
          <p:nvPr/>
        </p:nvCxnSpPr>
        <p:spPr>
          <a:xfrm flipV="1">
            <a:off x="609600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218973BD-5C87-431C-9D3B-C8A8D21C45A7}"/>
              </a:ext>
            </a:extLst>
          </p:cNvPr>
          <p:cNvCxnSpPr>
            <a:cxnSpLocks/>
          </p:cNvCxnSpPr>
          <p:nvPr/>
        </p:nvCxnSpPr>
        <p:spPr>
          <a:xfrm flipH="1" flipV="1">
            <a:off x="59245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C2094CA1-F63A-4FAD-BC74-AAE89E56AC35}"/>
              </a:ext>
            </a:extLst>
          </p:cNvPr>
          <p:cNvCxnSpPr>
            <a:cxnSpLocks/>
          </p:cNvCxnSpPr>
          <p:nvPr/>
        </p:nvCxnSpPr>
        <p:spPr>
          <a:xfrm flipH="1" flipV="1">
            <a:off x="72961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B3671AC4-D882-4C1A-8585-613238470007}"/>
              </a:ext>
            </a:extLst>
          </p:cNvPr>
          <p:cNvCxnSpPr>
            <a:cxnSpLocks/>
          </p:cNvCxnSpPr>
          <p:nvPr/>
        </p:nvCxnSpPr>
        <p:spPr>
          <a:xfrm flipH="1" flipV="1">
            <a:off x="79819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8C574B2D-739D-4840-8190-1338EA3FC7E4}"/>
              </a:ext>
            </a:extLst>
          </p:cNvPr>
          <p:cNvGrpSpPr/>
          <p:nvPr/>
        </p:nvGrpSpPr>
        <p:grpSpPr>
          <a:xfrm>
            <a:off x="5524500" y="3429000"/>
            <a:ext cx="1143000" cy="2743200"/>
            <a:chOff x="4076700" y="2667000"/>
            <a:chExt cx="685800" cy="1600200"/>
          </a:xfrm>
        </p:grpSpPr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A8A32DE3-2156-4B15-8958-1C93131439A1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6175E398-5CCB-4DCC-AABA-A6B4AA4BFA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Isosceles Triangle 250">
                <a:extLst>
                  <a:ext uri="{FF2B5EF4-FFF2-40B4-BE49-F238E27FC236}">
                    <a16:creationId xmlns:a16="http://schemas.microsoft.com/office/drawing/2014/main" id="{C6D2BEE7-9A64-44F7-815B-AEC61726B9A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52717611-F667-4BEA-AD4D-A0C18DA63E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62AEE95A-A3D4-4978-8554-97BCBD376D5E}"/>
                </a:ext>
              </a:extLst>
            </p:cNvPr>
            <p:cNvCxnSpPr>
              <a:cxnSpLocks/>
              <a:endCxn id="251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847CA001-46FA-45C6-A4FF-22818A082C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FE492598-4373-429E-9104-CE3B58D55002}"/>
                </a:ext>
              </a:extLst>
            </p:cNvPr>
            <p:cNvCxnSpPr>
              <a:cxnSpLocks/>
              <a:stCxn id="251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14C8407D-B9F2-4326-8C61-360ADB91C05D}"/>
                </a:ext>
              </a:extLst>
            </p:cNvPr>
            <p:cNvCxnSpPr>
              <a:cxnSpLocks/>
              <a:stCxn id="251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1733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26073A7B-FE4E-4A74-8771-30F21EBBCB5E}"/>
              </a:ext>
            </a:extLst>
          </p:cNvPr>
          <p:cNvGrpSpPr/>
          <p:nvPr/>
        </p:nvGrpSpPr>
        <p:grpSpPr>
          <a:xfrm flipH="1">
            <a:off x="76390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1D8E9DB-D528-4F87-A7A6-AA3935355443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ight Triangle 243">
              <a:extLst>
                <a:ext uri="{FF2B5EF4-FFF2-40B4-BE49-F238E27FC236}">
                  <a16:creationId xmlns:a16="http://schemas.microsoft.com/office/drawing/2014/main" id="{7DFC2EF5-987F-456D-A940-E52488C3BEE6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667CA3CD-155A-4A06-AD23-2B14406B241B}"/>
              </a:ext>
            </a:extLst>
          </p:cNvPr>
          <p:cNvGrpSpPr/>
          <p:nvPr/>
        </p:nvGrpSpPr>
        <p:grpSpPr>
          <a:xfrm flipH="1">
            <a:off x="69532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547A63D3-8796-4643-B834-0E0514B10CE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ight Triangle 246">
              <a:extLst>
                <a:ext uri="{FF2B5EF4-FFF2-40B4-BE49-F238E27FC236}">
                  <a16:creationId xmlns:a16="http://schemas.microsoft.com/office/drawing/2014/main" id="{25C84904-20AC-4EDC-A5F0-C9E8DBFBA8C0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0B9A171-8F58-4D1E-926A-EFB0447B5E17}"/>
              </a:ext>
            </a:extLst>
          </p:cNvPr>
          <p:cNvGrpSpPr/>
          <p:nvPr/>
        </p:nvGrpSpPr>
        <p:grpSpPr>
          <a:xfrm>
            <a:off x="4095750" y="18859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DDAAAAE4-5936-4747-B082-997A02F05D3C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ight Triangle 240">
              <a:extLst>
                <a:ext uri="{FF2B5EF4-FFF2-40B4-BE49-F238E27FC236}">
                  <a16:creationId xmlns:a16="http://schemas.microsoft.com/office/drawing/2014/main" id="{01CB21F0-069C-4F6F-A384-BD99D1E5CBF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EA9AF7C-4CAB-41BC-8F50-A5DF33D78AA3}"/>
              </a:ext>
            </a:extLst>
          </p:cNvPr>
          <p:cNvGrpSpPr/>
          <p:nvPr/>
        </p:nvGrpSpPr>
        <p:grpSpPr>
          <a:xfrm>
            <a:off x="4781550" y="1200150"/>
            <a:ext cx="457200" cy="2628900"/>
            <a:chOff x="4838700" y="1485900"/>
            <a:chExt cx="457200" cy="2628900"/>
          </a:xfrm>
          <a:solidFill>
            <a:srgbClr val="9FEFFF"/>
          </a:solidFill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F3AEE05B-70C0-494B-89C5-61392801ED88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8A562E26-3CD4-40E4-AB9B-33974D0428A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B4D8E46-A801-4CA9-80BE-819134A5E63D}"/>
              </a:ext>
            </a:extLst>
          </p:cNvPr>
          <p:cNvGrpSpPr/>
          <p:nvPr/>
        </p:nvGrpSpPr>
        <p:grpSpPr>
          <a:xfrm>
            <a:off x="5581650" y="457200"/>
            <a:ext cx="1028700" cy="3200400"/>
            <a:chOff x="5581650" y="457200"/>
            <a:chExt cx="1028700" cy="3200400"/>
          </a:xfrm>
          <a:solidFill>
            <a:srgbClr val="9FEFFF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5581650" y="1028700"/>
              <a:ext cx="1028700" cy="2628900"/>
            </a:xfrm>
            <a:prstGeom prst="rect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5581650" y="457200"/>
              <a:ext cx="1028700" cy="571500"/>
            </a:xfrm>
            <a:prstGeom prst="triangle">
              <a:avLst/>
            </a:prstGeom>
            <a:grpFill/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1E4478-AD1D-4A4C-BAF7-C5E550F48711}"/>
              </a:ext>
            </a:extLst>
          </p:cNvPr>
          <p:cNvCxnSpPr>
            <a:cxnSpLocks/>
            <a:endCxn id="112" idx="4"/>
          </p:cNvCxnSpPr>
          <p:nvPr/>
        </p:nvCxnSpPr>
        <p:spPr>
          <a:xfrm flipV="1">
            <a:off x="4724400" y="2514601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AF084EE1-6683-4F01-8842-A2D85F34578E}"/>
              </a:ext>
            </a:extLst>
          </p:cNvPr>
          <p:cNvCxnSpPr>
            <a:cxnSpLocks/>
          </p:cNvCxnSpPr>
          <p:nvPr/>
        </p:nvCxnSpPr>
        <p:spPr>
          <a:xfrm flipV="1">
            <a:off x="403860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66521B10-6CD6-41D2-B4E2-2E37ADCD22F2}"/>
              </a:ext>
            </a:extLst>
          </p:cNvPr>
          <p:cNvCxnSpPr>
            <a:cxnSpLocks/>
          </p:cNvCxnSpPr>
          <p:nvPr/>
        </p:nvCxnSpPr>
        <p:spPr>
          <a:xfrm flipV="1">
            <a:off x="609600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218973BD-5C87-431C-9D3B-C8A8D21C45A7}"/>
              </a:ext>
            </a:extLst>
          </p:cNvPr>
          <p:cNvCxnSpPr>
            <a:cxnSpLocks/>
          </p:cNvCxnSpPr>
          <p:nvPr/>
        </p:nvCxnSpPr>
        <p:spPr>
          <a:xfrm flipH="1" flipV="1">
            <a:off x="59245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C2094CA1-F63A-4FAD-BC74-AAE89E56AC35}"/>
              </a:ext>
            </a:extLst>
          </p:cNvPr>
          <p:cNvCxnSpPr>
            <a:cxnSpLocks/>
          </p:cNvCxnSpPr>
          <p:nvPr/>
        </p:nvCxnSpPr>
        <p:spPr>
          <a:xfrm flipH="1" flipV="1">
            <a:off x="72961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B3671AC4-D882-4C1A-8585-613238470007}"/>
              </a:ext>
            </a:extLst>
          </p:cNvPr>
          <p:cNvCxnSpPr>
            <a:cxnSpLocks/>
          </p:cNvCxnSpPr>
          <p:nvPr/>
        </p:nvCxnSpPr>
        <p:spPr>
          <a:xfrm flipH="1" flipV="1">
            <a:off x="7981950" y="2514600"/>
            <a:ext cx="171450" cy="4572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8827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roup 248">
            <a:extLst>
              <a:ext uri="{FF2B5EF4-FFF2-40B4-BE49-F238E27FC236}">
                <a16:creationId xmlns:a16="http://schemas.microsoft.com/office/drawing/2014/main" id="{D5196C9D-54F3-4585-ABB9-E63B093DD2BB}"/>
              </a:ext>
            </a:extLst>
          </p:cNvPr>
          <p:cNvGrpSpPr/>
          <p:nvPr/>
        </p:nvGrpSpPr>
        <p:grpSpPr>
          <a:xfrm flipH="1">
            <a:off x="7696200" y="1828800"/>
            <a:ext cx="457200" cy="2628900"/>
            <a:chOff x="4838700" y="1485900"/>
            <a:chExt cx="457200" cy="2628900"/>
          </a:xfrm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67CC4AC9-49C9-47E4-839E-285B97C56A47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ight Triangle 250">
              <a:extLst>
                <a:ext uri="{FF2B5EF4-FFF2-40B4-BE49-F238E27FC236}">
                  <a16:creationId xmlns:a16="http://schemas.microsoft.com/office/drawing/2014/main" id="{8DB70EF2-1505-411E-8BB9-0283BC39853D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EA42DC3A-46D8-4E79-B594-3AD1281E8297}"/>
              </a:ext>
            </a:extLst>
          </p:cNvPr>
          <p:cNvGrpSpPr/>
          <p:nvPr/>
        </p:nvGrpSpPr>
        <p:grpSpPr>
          <a:xfrm flipH="1">
            <a:off x="6781800" y="1600200"/>
            <a:ext cx="457200" cy="2628900"/>
            <a:chOff x="4838700" y="1485900"/>
            <a:chExt cx="457200" cy="2628900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B3DCA41B-8C61-4B8B-9D1B-854B412B4846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ight Triangle 253">
              <a:extLst>
                <a:ext uri="{FF2B5EF4-FFF2-40B4-BE49-F238E27FC236}">
                  <a16:creationId xmlns:a16="http://schemas.microsoft.com/office/drawing/2014/main" id="{9B49799B-E3D7-4DEF-BFE8-CC79C6FB49D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3C185DD7-E930-4322-8D76-F651EEC632EC}"/>
              </a:ext>
            </a:extLst>
          </p:cNvPr>
          <p:cNvGrpSpPr/>
          <p:nvPr/>
        </p:nvGrpSpPr>
        <p:grpSpPr>
          <a:xfrm>
            <a:off x="4038600" y="1828800"/>
            <a:ext cx="457200" cy="2628900"/>
            <a:chOff x="4838700" y="1485900"/>
            <a:chExt cx="457200" cy="2628900"/>
          </a:xfrm>
        </p:grpSpPr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7DABEBC6-0D5A-4960-BB06-99C0C8413D70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ight Triangle 256">
              <a:extLst>
                <a:ext uri="{FF2B5EF4-FFF2-40B4-BE49-F238E27FC236}">
                  <a16:creationId xmlns:a16="http://schemas.microsoft.com/office/drawing/2014/main" id="{107D844A-4B9D-47A4-BE4D-F2DE348C769D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C5B61FB0-E581-4E15-8BEB-9941F07CF082}"/>
              </a:ext>
            </a:extLst>
          </p:cNvPr>
          <p:cNvGrpSpPr/>
          <p:nvPr/>
        </p:nvGrpSpPr>
        <p:grpSpPr>
          <a:xfrm>
            <a:off x="4953000" y="1600200"/>
            <a:ext cx="457200" cy="2628900"/>
            <a:chOff x="4838700" y="1485900"/>
            <a:chExt cx="457200" cy="2628900"/>
          </a:xfrm>
        </p:grpSpPr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887A5BE1-2C6D-4880-B23C-CDE684D8260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ight Triangle 259">
              <a:extLst>
                <a:ext uri="{FF2B5EF4-FFF2-40B4-BE49-F238E27FC236}">
                  <a16:creationId xmlns:a16="http://schemas.microsoft.com/office/drawing/2014/main" id="{C9542EC2-2BFC-4702-9F38-1325AB902BC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1" name="Rectangle 260">
            <a:extLst>
              <a:ext uri="{FF2B5EF4-FFF2-40B4-BE49-F238E27FC236}">
                <a16:creationId xmlns:a16="http://schemas.microsoft.com/office/drawing/2014/main" id="{5CFFE2B7-195C-4E69-AA48-27C14E3C68FF}"/>
              </a:ext>
            </a:extLst>
          </p:cNvPr>
          <p:cNvSpPr/>
          <p:nvPr/>
        </p:nvSpPr>
        <p:spPr>
          <a:xfrm>
            <a:off x="5867400" y="1600200"/>
            <a:ext cx="457200" cy="215945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Isosceles Triangle 261">
            <a:extLst>
              <a:ext uri="{FF2B5EF4-FFF2-40B4-BE49-F238E27FC236}">
                <a16:creationId xmlns:a16="http://schemas.microsoft.com/office/drawing/2014/main" id="{F5B6F096-D5E0-484B-A58F-D1BC7DACF4B3}"/>
              </a:ext>
            </a:extLst>
          </p:cNvPr>
          <p:cNvSpPr/>
          <p:nvPr/>
        </p:nvSpPr>
        <p:spPr>
          <a:xfrm>
            <a:off x="5867400" y="457200"/>
            <a:ext cx="457200" cy="11430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39200" y="2514600"/>
            <a:ext cx="4572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2F6780-391A-47D4-B20B-F90A9593F600}"/>
              </a:ext>
            </a:extLst>
          </p:cNvPr>
          <p:cNvGrpSpPr/>
          <p:nvPr/>
        </p:nvGrpSpPr>
        <p:grpSpPr>
          <a:xfrm>
            <a:off x="5181600" y="2514600"/>
            <a:ext cx="914400" cy="457200"/>
            <a:chOff x="5181600" y="2514600"/>
            <a:chExt cx="914400" cy="45720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FD02D5E-E1C8-4C8C-ACA5-2ED86F022594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ight Triangle 262">
              <a:extLst>
                <a:ext uri="{FF2B5EF4-FFF2-40B4-BE49-F238E27FC236}">
                  <a16:creationId xmlns:a16="http://schemas.microsoft.com/office/drawing/2014/main" id="{D668CB8B-9D83-4284-BC6E-5EA3FF02EAA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59FB85-097B-447F-8EB4-D2574D1F9C76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9C02CB41-24BF-4FBF-8FDF-54C542FAA930}"/>
              </a:ext>
            </a:extLst>
          </p:cNvPr>
          <p:cNvGrpSpPr/>
          <p:nvPr/>
        </p:nvGrpSpPr>
        <p:grpSpPr>
          <a:xfrm>
            <a:off x="6096000" y="2514600"/>
            <a:ext cx="914400" cy="457200"/>
            <a:chOff x="5181600" y="2514600"/>
            <a:chExt cx="914400" cy="457200"/>
          </a:xfrm>
        </p:grpSpPr>
        <p:sp>
          <p:nvSpPr>
            <p:cNvPr id="265" name="Right Triangle 264">
              <a:extLst>
                <a:ext uri="{FF2B5EF4-FFF2-40B4-BE49-F238E27FC236}">
                  <a16:creationId xmlns:a16="http://schemas.microsoft.com/office/drawing/2014/main" id="{F93DDFB1-F812-4F80-A183-626E5A7F27C9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ight Triangle 265">
              <a:extLst>
                <a:ext uri="{FF2B5EF4-FFF2-40B4-BE49-F238E27FC236}">
                  <a16:creationId xmlns:a16="http://schemas.microsoft.com/office/drawing/2014/main" id="{44FC930B-96DB-44D2-ACB7-99979598CBE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E0C3C661-B2AA-4773-9267-AC91552CA73B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7D1CE026-95E1-444C-92C6-BA7A1759BF0B}"/>
              </a:ext>
            </a:extLst>
          </p:cNvPr>
          <p:cNvGrpSpPr/>
          <p:nvPr/>
        </p:nvGrpSpPr>
        <p:grpSpPr>
          <a:xfrm>
            <a:off x="7010400" y="2514600"/>
            <a:ext cx="914400" cy="457200"/>
            <a:chOff x="5181600" y="2514600"/>
            <a:chExt cx="914400" cy="457200"/>
          </a:xfrm>
        </p:grpSpPr>
        <p:sp>
          <p:nvSpPr>
            <p:cNvPr id="269" name="Right Triangle 268">
              <a:extLst>
                <a:ext uri="{FF2B5EF4-FFF2-40B4-BE49-F238E27FC236}">
                  <a16:creationId xmlns:a16="http://schemas.microsoft.com/office/drawing/2014/main" id="{CB3FA398-D2CA-483E-A8EA-F64BD29C857E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ight Triangle 269">
              <a:extLst>
                <a:ext uri="{FF2B5EF4-FFF2-40B4-BE49-F238E27FC236}">
                  <a16:creationId xmlns:a16="http://schemas.microsoft.com/office/drawing/2014/main" id="{B2FC4251-54EF-4F7C-9345-AAC08D579E8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812789-1EC7-4E84-A8FE-82F8A9813DFA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9D90FBA-3C25-48C5-9236-06BC59C2A051}"/>
              </a:ext>
            </a:extLst>
          </p:cNvPr>
          <p:cNvGrpSpPr/>
          <p:nvPr/>
        </p:nvGrpSpPr>
        <p:grpSpPr>
          <a:xfrm>
            <a:off x="7924800" y="2514600"/>
            <a:ext cx="914400" cy="457200"/>
            <a:chOff x="5181600" y="2514600"/>
            <a:chExt cx="914400" cy="457200"/>
          </a:xfrm>
        </p:grpSpPr>
        <p:sp>
          <p:nvSpPr>
            <p:cNvPr id="273" name="Right Triangle 272">
              <a:extLst>
                <a:ext uri="{FF2B5EF4-FFF2-40B4-BE49-F238E27FC236}">
                  <a16:creationId xmlns:a16="http://schemas.microsoft.com/office/drawing/2014/main" id="{03FF49BF-A7B0-4116-84E1-9C8D376D3B9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ight Triangle 273">
              <a:extLst>
                <a:ext uri="{FF2B5EF4-FFF2-40B4-BE49-F238E27FC236}">
                  <a16:creationId xmlns:a16="http://schemas.microsoft.com/office/drawing/2014/main" id="{D721B24A-35ED-4CEA-99A4-C4C983CA7AE4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5F2A627F-4E80-4CC1-9D47-F2892BE6C87D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57C8508-D5D2-48E7-814D-141B56F1ECAC}"/>
              </a:ext>
            </a:extLst>
          </p:cNvPr>
          <p:cNvGrpSpPr/>
          <p:nvPr/>
        </p:nvGrpSpPr>
        <p:grpSpPr>
          <a:xfrm>
            <a:off x="4267200" y="2514600"/>
            <a:ext cx="914400" cy="457200"/>
            <a:chOff x="5181600" y="2514600"/>
            <a:chExt cx="914400" cy="457200"/>
          </a:xfrm>
        </p:grpSpPr>
        <p:sp>
          <p:nvSpPr>
            <p:cNvPr id="277" name="Right Triangle 276">
              <a:extLst>
                <a:ext uri="{FF2B5EF4-FFF2-40B4-BE49-F238E27FC236}">
                  <a16:creationId xmlns:a16="http://schemas.microsoft.com/office/drawing/2014/main" id="{E4AA1A92-6900-47EF-A34A-7A9A1C05C1B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ight Triangle 277">
              <a:extLst>
                <a:ext uri="{FF2B5EF4-FFF2-40B4-BE49-F238E27FC236}">
                  <a16:creationId xmlns:a16="http://schemas.microsoft.com/office/drawing/2014/main" id="{7D815D17-C089-453B-8DC3-7534A83D3DF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5FC5F27-F070-4FC2-9F8C-67659F0B43E0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1D73BF58-A1D5-4CED-9399-3B89EA1A6163}"/>
              </a:ext>
            </a:extLst>
          </p:cNvPr>
          <p:cNvGrpSpPr/>
          <p:nvPr/>
        </p:nvGrpSpPr>
        <p:grpSpPr>
          <a:xfrm>
            <a:off x="3352800" y="2514600"/>
            <a:ext cx="914400" cy="457200"/>
            <a:chOff x="5181600" y="2514600"/>
            <a:chExt cx="914400" cy="457200"/>
          </a:xfrm>
        </p:grpSpPr>
        <p:sp>
          <p:nvSpPr>
            <p:cNvPr id="281" name="Right Triangle 280">
              <a:extLst>
                <a:ext uri="{FF2B5EF4-FFF2-40B4-BE49-F238E27FC236}">
                  <a16:creationId xmlns:a16="http://schemas.microsoft.com/office/drawing/2014/main" id="{34E80B92-EC1B-496B-A4D6-F152114E6AB7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ight Triangle 281">
              <a:extLst>
                <a:ext uri="{FF2B5EF4-FFF2-40B4-BE49-F238E27FC236}">
                  <a16:creationId xmlns:a16="http://schemas.microsoft.com/office/drawing/2014/main" id="{1334BEC5-DD6C-4CA3-9986-E65C7B26EB33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8E59AC07-A1DE-4C32-82A2-C57DE326A917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2219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roup 248">
            <a:extLst>
              <a:ext uri="{FF2B5EF4-FFF2-40B4-BE49-F238E27FC236}">
                <a16:creationId xmlns:a16="http://schemas.microsoft.com/office/drawing/2014/main" id="{D5196C9D-54F3-4585-ABB9-E63B093DD2BB}"/>
              </a:ext>
            </a:extLst>
          </p:cNvPr>
          <p:cNvGrpSpPr/>
          <p:nvPr/>
        </p:nvGrpSpPr>
        <p:grpSpPr>
          <a:xfrm flipH="1">
            <a:off x="8153400" y="1828800"/>
            <a:ext cx="457200" cy="2628900"/>
            <a:chOff x="4838700" y="1485900"/>
            <a:chExt cx="457200" cy="2628900"/>
          </a:xfrm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67CC4AC9-49C9-47E4-839E-285B97C56A47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ight Triangle 250">
              <a:extLst>
                <a:ext uri="{FF2B5EF4-FFF2-40B4-BE49-F238E27FC236}">
                  <a16:creationId xmlns:a16="http://schemas.microsoft.com/office/drawing/2014/main" id="{8DB70EF2-1505-411E-8BB9-0283BC39853D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EA42DC3A-46D8-4E79-B594-3AD1281E8297}"/>
              </a:ext>
            </a:extLst>
          </p:cNvPr>
          <p:cNvGrpSpPr/>
          <p:nvPr/>
        </p:nvGrpSpPr>
        <p:grpSpPr>
          <a:xfrm flipH="1">
            <a:off x="7239000" y="1600200"/>
            <a:ext cx="457200" cy="2628900"/>
            <a:chOff x="4838700" y="1485900"/>
            <a:chExt cx="457200" cy="2628900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B3DCA41B-8C61-4B8B-9D1B-854B412B4846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ight Triangle 253">
              <a:extLst>
                <a:ext uri="{FF2B5EF4-FFF2-40B4-BE49-F238E27FC236}">
                  <a16:creationId xmlns:a16="http://schemas.microsoft.com/office/drawing/2014/main" id="{9B49799B-E3D7-4DEF-BFE8-CC79C6FB49D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3C185DD7-E930-4322-8D76-F651EEC632EC}"/>
              </a:ext>
            </a:extLst>
          </p:cNvPr>
          <p:cNvGrpSpPr/>
          <p:nvPr/>
        </p:nvGrpSpPr>
        <p:grpSpPr>
          <a:xfrm>
            <a:off x="3581400" y="1828800"/>
            <a:ext cx="457200" cy="2628900"/>
            <a:chOff x="4838700" y="1485900"/>
            <a:chExt cx="457200" cy="2628900"/>
          </a:xfrm>
        </p:grpSpPr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7DABEBC6-0D5A-4960-BB06-99C0C8413D70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ight Triangle 256">
              <a:extLst>
                <a:ext uri="{FF2B5EF4-FFF2-40B4-BE49-F238E27FC236}">
                  <a16:creationId xmlns:a16="http://schemas.microsoft.com/office/drawing/2014/main" id="{107D844A-4B9D-47A4-BE4D-F2DE348C769D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C5B61FB0-E581-4E15-8BEB-9941F07CF082}"/>
              </a:ext>
            </a:extLst>
          </p:cNvPr>
          <p:cNvGrpSpPr/>
          <p:nvPr/>
        </p:nvGrpSpPr>
        <p:grpSpPr>
          <a:xfrm>
            <a:off x="4495800" y="1600200"/>
            <a:ext cx="457200" cy="2628900"/>
            <a:chOff x="4838700" y="1485900"/>
            <a:chExt cx="457200" cy="2628900"/>
          </a:xfrm>
        </p:grpSpPr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887A5BE1-2C6D-4880-B23C-CDE684D82602}"/>
                </a:ext>
              </a:extLst>
            </p:cNvPr>
            <p:cNvSpPr/>
            <p:nvPr/>
          </p:nvSpPr>
          <p:spPr>
            <a:xfrm flipH="1">
              <a:off x="4838700" y="1994719"/>
              <a:ext cx="457200" cy="2120081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ight Triangle 259">
              <a:extLst>
                <a:ext uri="{FF2B5EF4-FFF2-40B4-BE49-F238E27FC236}">
                  <a16:creationId xmlns:a16="http://schemas.microsoft.com/office/drawing/2014/main" id="{C9542EC2-2BFC-4702-9F38-1325AB902BCA}"/>
                </a:ext>
              </a:extLst>
            </p:cNvPr>
            <p:cNvSpPr/>
            <p:nvPr/>
          </p:nvSpPr>
          <p:spPr>
            <a:xfrm flipH="1">
              <a:off x="4838700" y="1485900"/>
              <a:ext cx="457200" cy="51435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1" name="Rectangle 260">
            <a:extLst>
              <a:ext uri="{FF2B5EF4-FFF2-40B4-BE49-F238E27FC236}">
                <a16:creationId xmlns:a16="http://schemas.microsoft.com/office/drawing/2014/main" id="{5CFFE2B7-195C-4E69-AA48-27C14E3C68FF}"/>
              </a:ext>
            </a:extLst>
          </p:cNvPr>
          <p:cNvSpPr/>
          <p:nvPr/>
        </p:nvSpPr>
        <p:spPr>
          <a:xfrm>
            <a:off x="5410200" y="1600200"/>
            <a:ext cx="1371600" cy="215945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Isosceles Triangle 261">
            <a:extLst>
              <a:ext uri="{FF2B5EF4-FFF2-40B4-BE49-F238E27FC236}">
                <a16:creationId xmlns:a16="http://schemas.microsoft.com/office/drawing/2014/main" id="{F5B6F096-D5E0-484B-A58F-D1BC7DACF4B3}"/>
              </a:ext>
            </a:extLst>
          </p:cNvPr>
          <p:cNvSpPr/>
          <p:nvPr/>
        </p:nvSpPr>
        <p:spPr>
          <a:xfrm>
            <a:off x="5410200" y="457200"/>
            <a:ext cx="1371600" cy="11430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39200" y="2514600"/>
            <a:ext cx="4572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2F6780-391A-47D4-B20B-F90A9593F600}"/>
              </a:ext>
            </a:extLst>
          </p:cNvPr>
          <p:cNvGrpSpPr/>
          <p:nvPr/>
        </p:nvGrpSpPr>
        <p:grpSpPr>
          <a:xfrm>
            <a:off x="5181600" y="2514600"/>
            <a:ext cx="914400" cy="457200"/>
            <a:chOff x="5181600" y="2514600"/>
            <a:chExt cx="914400" cy="45720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FD02D5E-E1C8-4C8C-ACA5-2ED86F022594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ight Triangle 262">
              <a:extLst>
                <a:ext uri="{FF2B5EF4-FFF2-40B4-BE49-F238E27FC236}">
                  <a16:creationId xmlns:a16="http://schemas.microsoft.com/office/drawing/2014/main" id="{D668CB8B-9D83-4284-BC6E-5EA3FF02EAA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59FB85-097B-447F-8EB4-D2574D1F9C76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9C02CB41-24BF-4FBF-8FDF-54C542FAA930}"/>
              </a:ext>
            </a:extLst>
          </p:cNvPr>
          <p:cNvGrpSpPr/>
          <p:nvPr/>
        </p:nvGrpSpPr>
        <p:grpSpPr>
          <a:xfrm>
            <a:off x="6096000" y="2514600"/>
            <a:ext cx="914400" cy="457200"/>
            <a:chOff x="5181600" y="2514600"/>
            <a:chExt cx="914400" cy="457200"/>
          </a:xfrm>
        </p:grpSpPr>
        <p:sp>
          <p:nvSpPr>
            <p:cNvPr id="265" name="Right Triangle 264">
              <a:extLst>
                <a:ext uri="{FF2B5EF4-FFF2-40B4-BE49-F238E27FC236}">
                  <a16:creationId xmlns:a16="http://schemas.microsoft.com/office/drawing/2014/main" id="{F93DDFB1-F812-4F80-A183-626E5A7F27C9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ight Triangle 265">
              <a:extLst>
                <a:ext uri="{FF2B5EF4-FFF2-40B4-BE49-F238E27FC236}">
                  <a16:creationId xmlns:a16="http://schemas.microsoft.com/office/drawing/2014/main" id="{44FC930B-96DB-44D2-ACB7-99979598CBE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E0C3C661-B2AA-4773-9267-AC91552CA73B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7D1CE026-95E1-444C-92C6-BA7A1759BF0B}"/>
              </a:ext>
            </a:extLst>
          </p:cNvPr>
          <p:cNvGrpSpPr/>
          <p:nvPr/>
        </p:nvGrpSpPr>
        <p:grpSpPr>
          <a:xfrm>
            <a:off x="7010400" y="2514600"/>
            <a:ext cx="914400" cy="457200"/>
            <a:chOff x="5181600" y="2514600"/>
            <a:chExt cx="914400" cy="457200"/>
          </a:xfrm>
        </p:grpSpPr>
        <p:sp>
          <p:nvSpPr>
            <p:cNvPr id="269" name="Right Triangle 268">
              <a:extLst>
                <a:ext uri="{FF2B5EF4-FFF2-40B4-BE49-F238E27FC236}">
                  <a16:creationId xmlns:a16="http://schemas.microsoft.com/office/drawing/2014/main" id="{CB3FA398-D2CA-483E-A8EA-F64BD29C857E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ight Triangle 269">
              <a:extLst>
                <a:ext uri="{FF2B5EF4-FFF2-40B4-BE49-F238E27FC236}">
                  <a16:creationId xmlns:a16="http://schemas.microsoft.com/office/drawing/2014/main" id="{B2FC4251-54EF-4F7C-9345-AAC08D579E8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812789-1EC7-4E84-A8FE-82F8A9813DFA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9D90FBA-3C25-48C5-9236-06BC59C2A051}"/>
              </a:ext>
            </a:extLst>
          </p:cNvPr>
          <p:cNvGrpSpPr/>
          <p:nvPr/>
        </p:nvGrpSpPr>
        <p:grpSpPr>
          <a:xfrm>
            <a:off x="7924800" y="2514600"/>
            <a:ext cx="914400" cy="457200"/>
            <a:chOff x="5181600" y="2514600"/>
            <a:chExt cx="914400" cy="457200"/>
          </a:xfrm>
        </p:grpSpPr>
        <p:sp>
          <p:nvSpPr>
            <p:cNvPr id="273" name="Right Triangle 272">
              <a:extLst>
                <a:ext uri="{FF2B5EF4-FFF2-40B4-BE49-F238E27FC236}">
                  <a16:creationId xmlns:a16="http://schemas.microsoft.com/office/drawing/2014/main" id="{03FF49BF-A7B0-4116-84E1-9C8D376D3B9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ight Triangle 273">
              <a:extLst>
                <a:ext uri="{FF2B5EF4-FFF2-40B4-BE49-F238E27FC236}">
                  <a16:creationId xmlns:a16="http://schemas.microsoft.com/office/drawing/2014/main" id="{D721B24A-35ED-4CEA-99A4-C4C983CA7AE4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5F2A627F-4E80-4CC1-9D47-F2892BE6C87D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57C8508-D5D2-48E7-814D-141B56F1ECAC}"/>
              </a:ext>
            </a:extLst>
          </p:cNvPr>
          <p:cNvGrpSpPr/>
          <p:nvPr/>
        </p:nvGrpSpPr>
        <p:grpSpPr>
          <a:xfrm>
            <a:off x="4267200" y="2514600"/>
            <a:ext cx="914400" cy="457200"/>
            <a:chOff x="5181600" y="2514600"/>
            <a:chExt cx="914400" cy="457200"/>
          </a:xfrm>
        </p:grpSpPr>
        <p:sp>
          <p:nvSpPr>
            <p:cNvPr id="277" name="Right Triangle 276">
              <a:extLst>
                <a:ext uri="{FF2B5EF4-FFF2-40B4-BE49-F238E27FC236}">
                  <a16:creationId xmlns:a16="http://schemas.microsoft.com/office/drawing/2014/main" id="{E4AA1A92-6900-47EF-A34A-7A9A1C05C1B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ight Triangle 277">
              <a:extLst>
                <a:ext uri="{FF2B5EF4-FFF2-40B4-BE49-F238E27FC236}">
                  <a16:creationId xmlns:a16="http://schemas.microsoft.com/office/drawing/2014/main" id="{7D815D17-C089-453B-8DC3-7534A83D3DF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5FC5F27-F070-4FC2-9F8C-67659F0B43E0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1D73BF58-A1D5-4CED-9399-3B89EA1A6163}"/>
              </a:ext>
            </a:extLst>
          </p:cNvPr>
          <p:cNvGrpSpPr/>
          <p:nvPr/>
        </p:nvGrpSpPr>
        <p:grpSpPr>
          <a:xfrm>
            <a:off x="3352800" y="2514600"/>
            <a:ext cx="914400" cy="457200"/>
            <a:chOff x="5181600" y="2514600"/>
            <a:chExt cx="914400" cy="457200"/>
          </a:xfrm>
        </p:grpSpPr>
        <p:sp>
          <p:nvSpPr>
            <p:cNvPr id="281" name="Right Triangle 280">
              <a:extLst>
                <a:ext uri="{FF2B5EF4-FFF2-40B4-BE49-F238E27FC236}">
                  <a16:creationId xmlns:a16="http://schemas.microsoft.com/office/drawing/2014/main" id="{34E80B92-EC1B-496B-A4D6-F152114E6AB7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ight Triangle 281">
              <a:extLst>
                <a:ext uri="{FF2B5EF4-FFF2-40B4-BE49-F238E27FC236}">
                  <a16:creationId xmlns:a16="http://schemas.microsoft.com/office/drawing/2014/main" id="{1334BEC5-DD6C-4CA3-9986-E65C7B26EB33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8E59AC07-A1DE-4C32-82A2-C57DE326A917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6721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234">
            <a:extLst>
              <a:ext uri="{FF2B5EF4-FFF2-40B4-BE49-F238E27FC236}">
                <a16:creationId xmlns:a16="http://schemas.microsoft.com/office/drawing/2014/main" id="{AB1B3279-242F-47BD-8A27-CD43639064BA}"/>
              </a:ext>
            </a:extLst>
          </p:cNvPr>
          <p:cNvSpPr/>
          <p:nvPr/>
        </p:nvSpPr>
        <p:spPr>
          <a:xfrm>
            <a:off x="8153400" y="250906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ight Triangle 235">
            <a:extLst>
              <a:ext uri="{FF2B5EF4-FFF2-40B4-BE49-F238E27FC236}">
                <a16:creationId xmlns:a16="http://schemas.microsoft.com/office/drawing/2014/main" id="{DB6332E6-EB94-4D7A-9AB8-69CB45DC76EB}"/>
              </a:ext>
            </a:extLst>
          </p:cNvPr>
          <p:cNvSpPr/>
          <p:nvPr/>
        </p:nvSpPr>
        <p:spPr>
          <a:xfrm>
            <a:off x="8153400" y="21717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EC998EFA-E2CA-4A38-8A65-935073600501}"/>
              </a:ext>
            </a:extLst>
          </p:cNvPr>
          <p:cNvSpPr/>
          <p:nvPr/>
        </p:nvSpPr>
        <p:spPr>
          <a:xfrm>
            <a:off x="7239000" y="1828800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ight Triangle 238">
            <a:extLst>
              <a:ext uri="{FF2B5EF4-FFF2-40B4-BE49-F238E27FC236}">
                <a16:creationId xmlns:a16="http://schemas.microsoft.com/office/drawing/2014/main" id="{247F7D85-5BA4-4B5A-83CA-A14E4ADF0CFB}"/>
              </a:ext>
            </a:extLst>
          </p:cNvPr>
          <p:cNvSpPr/>
          <p:nvPr/>
        </p:nvSpPr>
        <p:spPr>
          <a:xfrm>
            <a:off x="7239000" y="14859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6946384-17DC-4FA7-86D6-EA5CAC3BC42B}"/>
              </a:ext>
            </a:extLst>
          </p:cNvPr>
          <p:cNvSpPr/>
          <p:nvPr/>
        </p:nvSpPr>
        <p:spPr>
          <a:xfrm flipH="1">
            <a:off x="3581400" y="25662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ight Triangle 241">
            <a:extLst>
              <a:ext uri="{FF2B5EF4-FFF2-40B4-BE49-F238E27FC236}">
                <a16:creationId xmlns:a16="http://schemas.microsoft.com/office/drawing/2014/main" id="{9FC0C1FF-6E79-4A4B-9DCD-A5CE2A56B419}"/>
              </a:ext>
            </a:extLst>
          </p:cNvPr>
          <p:cNvSpPr/>
          <p:nvPr/>
        </p:nvSpPr>
        <p:spPr>
          <a:xfrm flipH="1">
            <a:off x="3581400" y="21717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D9FA2FC8-F21B-4066-B801-0A6F797471A6}"/>
              </a:ext>
            </a:extLst>
          </p:cNvPr>
          <p:cNvSpPr/>
          <p:nvPr/>
        </p:nvSpPr>
        <p:spPr>
          <a:xfrm flipH="1">
            <a:off x="4495800" y="1828801"/>
            <a:ext cx="457200" cy="24003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ight Triangle 244">
            <a:extLst>
              <a:ext uri="{FF2B5EF4-FFF2-40B4-BE49-F238E27FC236}">
                <a16:creationId xmlns:a16="http://schemas.microsoft.com/office/drawing/2014/main" id="{52D99DC0-65E6-431A-A727-62A8926F7646}"/>
              </a:ext>
            </a:extLst>
          </p:cNvPr>
          <p:cNvSpPr/>
          <p:nvPr/>
        </p:nvSpPr>
        <p:spPr>
          <a:xfrm flipH="1">
            <a:off x="4495800" y="14859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7A9CCA-8E5F-46BF-860F-B4F3C1785702}"/>
              </a:ext>
            </a:extLst>
          </p:cNvPr>
          <p:cNvSpPr/>
          <p:nvPr/>
        </p:nvSpPr>
        <p:spPr>
          <a:xfrm>
            <a:off x="5410200" y="1200150"/>
            <a:ext cx="1371600" cy="22136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Isosceles Triangle 246">
            <a:extLst>
              <a:ext uri="{FF2B5EF4-FFF2-40B4-BE49-F238E27FC236}">
                <a16:creationId xmlns:a16="http://schemas.microsoft.com/office/drawing/2014/main" id="{476ECB8D-0016-48B1-A8EE-90DB7F6A97A9}"/>
              </a:ext>
            </a:extLst>
          </p:cNvPr>
          <p:cNvSpPr/>
          <p:nvPr/>
        </p:nvSpPr>
        <p:spPr>
          <a:xfrm>
            <a:off x="5410200" y="685800"/>
            <a:ext cx="1371600" cy="51435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39200" y="2514600"/>
            <a:ext cx="4572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2F6780-391A-47D4-B20B-F90A9593F600}"/>
              </a:ext>
            </a:extLst>
          </p:cNvPr>
          <p:cNvGrpSpPr/>
          <p:nvPr/>
        </p:nvGrpSpPr>
        <p:grpSpPr>
          <a:xfrm>
            <a:off x="5181600" y="2514600"/>
            <a:ext cx="914400" cy="457200"/>
            <a:chOff x="5181600" y="2514600"/>
            <a:chExt cx="914400" cy="45720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FD02D5E-E1C8-4C8C-ACA5-2ED86F022594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ight Triangle 262">
              <a:extLst>
                <a:ext uri="{FF2B5EF4-FFF2-40B4-BE49-F238E27FC236}">
                  <a16:creationId xmlns:a16="http://schemas.microsoft.com/office/drawing/2014/main" id="{D668CB8B-9D83-4284-BC6E-5EA3FF02EAA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59FB85-097B-447F-8EB4-D2574D1F9C76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9C02CB41-24BF-4FBF-8FDF-54C542FAA930}"/>
              </a:ext>
            </a:extLst>
          </p:cNvPr>
          <p:cNvGrpSpPr/>
          <p:nvPr/>
        </p:nvGrpSpPr>
        <p:grpSpPr>
          <a:xfrm>
            <a:off x="6096000" y="2514600"/>
            <a:ext cx="914400" cy="457200"/>
            <a:chOff x="5181600" y="2514600"/>
            <a:chExt cx="914400" cy="457200"/>
          </a:xfrm>
        </p:grpSpPr>
        <p:sp>
          <p:nvSpPr>
            <p:cNvPr id="265" name="Right Triangle 264">
              <a:extLst>
                <a:ext uri="{FF2B5EF4-FFF2-40B4-BE49-F238E27FC236}">
                  <a16:creationId xmlns:a16="http://schemas.microsoft.com/office/drawing/2014/main" id="{F93DDFB1-F812-4F80-A183-626E5A7F27C9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ight Triangle 265">
              <a:extLst>
                <a:ext uri="{FF2B5EF4-FFF2-40B4-BE49-F238E27FC236}">
                  <a16:creationId xmlns:a16="http://schemas.microsoft.com/office/drawing/2014/main" id="{44FC930B-96DB-44D2-ACB7-99979598CBE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E0C3C661-B2AA-4773-9267-AC91552CA73B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7D1CE026-95E1-444C-92C6-BA7A1759BF0B}"/>
              </a:ext>
            </a:extLst>
          </p:cNvPr>
          <p:cNvGrpSpPr/>
          <p:nvPr/>
        </p:nvGrpSpPr>
        <p:grpSpPr>
          <a:xfrm>
            <a:off x="7010400" y="2514600"/>
            <a:ext cx="914400" cy="457200"/>
            <a:chOff x="5181600" y="2514600"/>
            <a:chExt cx="914400" cy="457200"/>
          </a:xfrm>
        </p:grpSpPr>
        <p:sp>
          <p:nvSpPr>
            <p:cNvPr id="269" name="Right Triangle 268">
              <a:extLst>
                <a:ext uri="{FF2B5EF4-FFF2-40B4-BE49-F238E27FC236}">
                  <a16:creationId xmlns:a16="http://schemas.microsoft.com/office/drawing/2014/main" id="{CB3FA398-D2CA-483E-A8EA-F64BD29C857E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ight Triangle 269">
              <a:extLst>
                <a:ext uri="{FF2B5EF4-FFF2-40B4-BE49-F238E27FC236}">
                  <a16:creationId xmlns:a16="http://schemas.microsoft.com/office/drawing/2014/main" id="{B2FC4251-54EF-4F7C-9345-AAC08D579E8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812789-1EC7-4E84-A8FE-82F8A9813DFA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9D90FBA-3C25-48C5-9236-06BC59C2A051}"/>
              </a:ext>
            </a:extLst>
          </p:cNvPr>
          <p:cNvGrpSpPr/>
          <p:nvPr/>
        </p:nvGrpSpPr>
        <p:grpSpPr>
          <a:xfrm>
            <a:off x="7924800" y="2514600"/>
            <a:ext cx="914400" cy="457200"/>
            <a:chOff x="5181600" y="2514600"/>
            <a:chExt cx="914400" cy="457200"/>
          </a:xfrm>
        </p:grpSpPr>
        <p:sp>
          <p:nvSpPr>
            <p:cNvPr id="273" name="Right Triangle 272">
              <a:extLst>
                <a:ext uri="{FF2B5EF4-FFF2-40B4-BE49-F238E27FC236}">
                  <a16:creationId xmlns:a16="http://schemas.microsoft.com/office/drawing/2014/main" id="{03FF49BF-A7B0-4116-84E1-9C8D376D3B9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ight Triangle 273">
              <a:extLst>
                <a:ext uri="{FF2B5EF4-FFF2-40B4-BE49-F238E27FC236}">
                  <a16:creationId xmlns:a16="http://schemas.microsoft.com/office/drawing/2014/main" id="{D721B24A-35ED-4CEA-99A4-C4C983CA7AE4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5F2A627F-4E80-4CC1-9D47-F2892BE6C87D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57C8508-D5D2-48E7-814D-141B56F1ECAC}"/>
              </a:ext>
            </a:extLst>
          </p:cNvPr>
          <p:cNvGrpSpPr/>
          <p:nvPr/>
        </p:nvGrpSpPr>
        <p:grpSpPr>
          <a:xfrm>
            <a:off x="4267200" y="2514600"/>
            <a:ext cx="914400" cy="457200"/>
            <a:chOff x="5181600" y="2514600"/>
            <a:chExt cx="914400" cy="457200"/>
          </a:xfrm>
        </p:grpSpPr>
        <p:sp>
          <p:nvSpPr>
            <p:cNvPr id="277" name="Right Triangle 276">
              <a:extLst>
                <a:ext uri="{FF2B5EF4-FFF2-40B4-BE49-F238E27FC236}">
                  <a16:creationId xmlns:a16="http://schemas.microsoft.com/office/drawing/2014/main" id="{E4AA1A92-6900-47EF-A34A-7A9A1C05C1B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ight Triangle 277">
              <a:extLst>
                <a:ext uri="{FF2B5EF4-FFF2-40B4-BE49-F238E27FC236}">
                  <a16:creationId xmlns:a16="http://schemas.microsoft.com/office/drawing/2014/main" id="{7D815D17-C089-453B-8DC3-7534A83D3DF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5FC5F27-F070-4FC2-9F8C-67659F0B43E0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1D73BF58-A1D5-4CED-9399-3B89EA1A6163}"/>
              </a:ext>
            </a:extLst>
          </p:cNvPr>
          <p:cNvGrpSpPr/>
          <p:nvPr/>
        </p:nvGrpSpPr>
        <p:grpSpPr>
          <a:xfrm>
            <a:off x="3352800" y="2514600"/>
            <a:ext cx="914400" cy="457200"/>
            <a:chOff x="5181600" y="2514600"/>
            <a:chExt cx="914400" cy="457200"/>
          </a:xfrm>
        </p:grpSpPr>
        <p:sp>
          <p:nvSpPr>
            <p:cNvPr id="281" name="Right Triangle 280">
              <a:extLst>
                <a:ext uri="{FF2B5EF4-FFF2-40B4-BE49-F238E27FC236}">
                  <a16:creationId xmlns:a16="http://schemas.microsoft.com/office/drawing/2014/main" id="{34E80B92-EC1B-496B-A4D6-F152114E6AB7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ight Triangle 281">
              <a:extLst>
                <a:ext uri="{FF2B5EF4-FFF2-40B4-BE49-F238E27FC236}">
                  <a16:creationId xmlns:a16="http://schemas.microsoft.com/office/drawing/2014/main" id="{1334BEC5-DD6C-4CA3-9986-E65C7B26EB33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8E59AC07-A1DE-4C32-82A2-C57DE326A917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710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>
            <a:extLst>
              <a:ext uri="{FF2B5EF4-FFF2-40B4-BE49-F238E27FC236}">
                <a16:creationId xmlns:a16="http://schemas.microsoft.com/office/drawing/2014/main" id="{B5077B4B-E769-4583-86F0-4393EDE663D5}"/>
              </a:ext>
            </a:extLst>
          </p:cNvPr>
          <p:cNvSpPr/>
          <p:nvPr/>
        </p:nvSpPr>
        <p:spPr>
          <a:xfrm>
            <a:off x="4267200" y="1600200"/>
            <a:ext cx="342900" cy="4572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Triangle 95">
            <a:extLst>
              <a:ext uri="{FF2B5EF4-FFF2-40B4-BE49-F238E27FC236}">
                <a16:creationId xmlns:a16="http://schemas.microsoft.com/office/drawing/2014/main" id="{6EE00B0F-2A2B-4203-9470-DC24DE435BE6}"/>
              </a:ext>
            </a:extLst>
          </p:cNvPr>
          <p:cNvSpPr/>
          <p:nvPr/>
        </p:nvSpPr>
        <p:spPr>
          <a:xfrm>
            <a:off x="4610100" y="1600200"/>
            <a:ext cx="228600" cy="457200"/>
          </a:xfrm>
          <a:prstGeom prst="rt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4267200" y="2057400"/>
            <a:ext cx="3657600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48387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68961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BF09436B-06C8-4389-B8CE-739666339320}"/>
              </a:ext>
            </a:extLst>
          </p:cNvPr>
          <p:cNvSpPr/>
          <p:nvPr/>
        </p:nvSpPr>
        <p:spPr>
          <a:xfrm flipH="1">
            <a:off x="7581900" y="1600200"/>
            <a:ext cx="228600" cy="457200"/>
          </a:xfrm>
          <a:prstGeom prst="rt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E36C7E-E5E8-44A8-82D5-4FF750E9AA07}"/>
              </a:ext>
            </a:extLst>
          </p:cNvPr>
          <p:cNvSpPr/>
          <p:nvPr/>
        </p:nvSpPr>
        <p:spPr>
          <a:xfrm flipH="1">
            <a:off x="7810500" y="1600200"/>
            <a:ext cx="114300" cy="4572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095500" y="25146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2438400" y="32004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0955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24384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095500" y="36576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524500" y="2514600"/>
            <a:ext cx="1143000" cy="2743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27E3DF1-9D97-4574-93AE-16E27B73F90F}"/>
              </a:ext>
            </a:extLst>
          </p:cNvPr>
          <p:cNvGrpSpPr/>
          <p:nvPr/>
        </p:nvGrpSpPr>
        <p:grpSpPr>
          <a:xfrm>
            <a:off x="4381500" y="3086100"/>
            <a:ext cx="1102654" cy="2153034"/>
            <a:chOff x="2669256" y="3104766"/>
            <a:chExt cx="1102654" cy="2153034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1594A800-DC12-4B6F-A176-CCF45339FDB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2E32311-717A-410C-8241-7B4C3BCC899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BE90F63-9278-4892-AED0-B1FD744384D9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8018503-CC41-4FEA-9D53-F3C6F0C8290E}"/>
              </a:ext>
            </a:extLst>
          </p:cNvPr>
          <p:cNvGrpSpPr/>
          <p:nvPr/>
        </p:nvGrpSpPr>
        <p:grpSpPr>
          <a:xfrm>
            <a:off x="6707846" y="3086100"/>
            <a:ext cx="1102654" cy="2153034"/>
            <a:chOff x="2669256" y="3104766"/>
            <a:chExt cx="1102654" cy="2153034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6B9F1A7-0457-43B5-9399-B22864764BB2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E153F741-6248-4268-AE04-B65209E7217E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234CCB3-6DA7-40C6-B11F-BD9282EEC681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426720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438150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64960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66103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3817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58102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59245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56959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2387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1244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0101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2961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1818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0675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2809D4DE-1D60-4C8A-9560-A79196710365}"/>
              </a:ext>
            </a:extLst>
          </p:cNvPr>
          <p:cNvSpPr/>
          <p:nvPr/>
        </p:nvSpPr>
        <p:spPr>
          <a:xfrm rot="10800000">
            <a:off x="449580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46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234">
            <a:extLst>
              <a:ext uri="{FF2B5EF4-FFF2-40B4-BE49-F238E27FC236}">
                <a16:creationId xmlns:a16="http://schemas.microsoft.com/office/drawing/2014/main" id="{AB1B3279-242F-47BD-8A27-CD43639064BA}"/>
              </a:ext>
            </a:extLst>
          </p:cNvPr>
          <p:cNvSpPr/>
          <p:nvPr/>
        </p:nvSpPr>
        <p:spPr>
          <a:xfrm>
            <a:off x="8153400" y="250906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ight Triangle 235">
            <a:extLst>
              <a:ext uri="{FF2B5EF4-FFF2-40B4-BE49-F238E27FC236}">
                <a16:creationId xmlns:a16="http://schemas.microsoft.com/office/drawing/2014/main" id="{DB6332E6-EB94-4D7A-9AB8-69CB45DC76EB}"/>
              </a:ext>
            </a:extLst>
          </p:cNvPr>
          <p:cNvSpPr/>
          <p:nvPr/>
        </p:nvSpPr>
        <p:spPr>
          <a:xfrm>
            <a:off x="8153400" y="21717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EC998EFA-E2CA-4A38-8A65-935073600501}"/>
              </a:ext>
            </a:extLst>
          </p:cNvPr>
          <p:cNvSpPr/>
          <p:nvPr/>
        </p:nvSpPr>
        <p:spPr>
          <a:xfrm>
            <a:off x="7239000" y="1828800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ight Triangle 238">
            <a:extLst>
              <a:ext uri="{FF2B5EF4-FFF2-40B4-BE49-F238E27FC236}">
                <a16:creationId xmlns:a16="http://schemas.microsoft.com/office/drawing/2014/main" id="{247F7D85-5BA4-4B5A-83CA-A14E4ADF0CFB}"/>
              </a:ext>
            </a:extLst>
          </p:cNvPr>
          <p:cNvSpPr/>
          <p:nvPr/>
        </p:nvSpPr>
        <p:spPr>
          <a:xfrm>
            <a:off x="7239000" y="14859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6946384-17DC-4FA7-86D6-EA5CAC3BC42B}"/>
              </a:ext>
            </a:extLst>
          </p:cNvPr>
          <p:cNvSpPr/>
          <p:nvPr/>
        </p:nvSpPr>
        <p:spPr>
          <a:xfrm flipH="1">
            <a:off x="3581400" y="25662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ight Triangle 241">
            <a:extLst>
              <a:ext uri="{FF2B5EF4-FFF2-40B4-BE49-F238E27FC236}">
                <a16:creationId xmlns:a16="http://schemas.microsoft.com/office/drawing/2014/main" id="{9FC0C1FF-6E79-4A4B-9DCD-A5CE2A56B419}"/>
              </a:ext>
            </a:extLst>
          </p:cNvPr>
          <p:cNvSpPr/>
          <p:nvPr/>
        </p:nvSpPr>
        <p:spPr>
          <a:xfrm flipH="1">
            <a:off x="3581400" y="21717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D9FA2FC8-F21B-4066-B801-0A6F797471A6}"/>
              </a:ext>
            </a:extLst>
          </p:cNvPr>
          <p:cNvSpPr/>
          <p:nvPr/>
        </p:nvSpPr>
        <p:spPr>
          <a:xfrm flipH="1">
            <a:off x="4495800" y="1828801"/>
            <a:ext cx="457200" cy="24003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ight Triangle 244">
            <a:extLst>
              <a:ext uri="{FF2B5EF4-FFF2-40B4-BE49-F238E27FC236}">
                <a16:creationId xmlns:a16="http://schemas.microsoft.com/office/drawing/2014/main" id="{52D99DC0-65E6-431A-A727-62A8926F7646}"/>
              </a:ext>
            </a:extLst>
          </p:cNvPr>
          <p:cNvSpPr/>
          <p:nvPr/>
        </p:nvSpPr>
        <p:spPr>
          <a:xfrm flipH="1">
            <a:off x="4495800" y="1485900"/>
            <a:ext cx="457200" cy="34290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7A9CCA-8E5F-46BF-860F-B4F3C1785702}"/>
              </a:ext>
            </a:extLst>
          </p:cNvPr>
          <p:cNvSpPr/>
          <p:nvPr/>
        </p:nvSpPr>
        <p:spPr>
          <a:xfrm>
            <a:off x="5410200" y="1200150"/>
            <a:ext cx="1371600" cy="22136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Isosceles Triangle 246">
            <a:extLst>
              <a:ext uri="{FF2B5EF4-FFF2-40B4-BE49-F238E27FC236}">
                <a16:creationId xmlns:a16="http://schemas.microsoft.com/office/drawing/2014/main" id="{476ECB8D-0016-48B1-A8EE-90DB7F6A97A9}"/>
              </a:ext>
            </a:extLst>
          </p:cNvPr>
          <p:cNvSpPr/>
          <p:nvPr/>
        </p:nvSpPr>
        <p:spPr>
          <a:xfrm>
            <a:off x="5410200" y="685800"/>
            <a:ext cx="1371600" cy="51435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39200" y="2514600"/>
            <a:ext cx="4572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2F6780-391A-47D4-B20B-F90A9593F600}"/>
              </a:ext>
            </a:extLst>
          </p:cNvPr>
          <p:cNvGrpSpPr/>
          <p:nvPr/>
        </p:nvGrpSpPr>
        <p:grpSpPr>
          <a:xfrm>
            <a:off x="5181600" y="2514600"/>
            <a:ext cx="914400" cy="457200"/>
            <a:chOff x="5181600" y="2514600"/>
            <a:chExt cx="914400" cy="45720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FD02D5E-E1C8-4C8C-ACA5-2ED86F022594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ight Triangle 262">
              <a:extLst>
                <a:ext uri="{FF2B5EF4-FFF2-40B4-BE49-F238E27FC236}">
                  <a16:creationId xmlns:a16="http://schemas.microsoft.com/office/drawing/2014/main" id="{D668CB8B-9D83-4284-BC6E-5EA3FF02EAA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59FB85-097B-447F-8EB4-D2574D1F9C76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9C02CB41-24BF-4FBF-8FDF-54C542FAA930}"/>
              </a:ext>
            </a:extLst>
          </p:cNvPr>
          <p:cNvGrpSpPr/>
          <p:nvPr/>
        </p:nvGrpSpPr>
        <p:grpSpPr>
          <a:xfrm>
            <a:off x="6096000" y="2514600"/>
            <a:ext cx="914400" cy="457200"/>
            <a:chOff x="5181600" y="2514600"/>
            <a:chExt cx="914400" cy="457200"/>
          </a:xfrm>
        </p:grpSpPr>
        <p:sp>
          <p:nvSpPr>
            <p:cNvPr id="265" name="Right Triangle 264">
              <a:extLst>
                <a:ext uri="{FF2B5EF4-FFF2-40B4-BE49-F238E27FC236}">
                  <a16:creationId xmlns:a16="http://schemas.microsoft.com/office/drawing/2014/main" id="{F93DDFB1-F812-4F80-A183-626E5A7F27C9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ight Triangle 265">
              <a:extLst>
                <a:ext uri="{FF2B5EF4-FFF2-40B4-BE49-F238E27FC236}">
                  <a16:creationId xmlns:a16="http://schemas.microsoft.com/office/drawing/2014/main" id="{44FC930B-96DB-44D2-ACB7-99979598CBE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E0C3C661-B2AA-4773-9267-AC91552CA73B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7D1CE026-95E1-444C-92C6-BA7A1759BF0B}"/>
              </a:ext>
            </a:extLst>
          </p:cNvPr>
          <p:cNvGrpSpPr/>
          <p:nvPr/>
        </p:nvGrpSpPr>
        <p:grpSpPr>
          <a:xfrm>
            <a:off x="7010400" y="2514600"/>
            <a:ext cx="914400" cy="457200"/>
            <a:chOff x="5181600" y="2514600"/>
            <a:chExt cx="914400" cy="457200"/>
          </a:xfrm>
        </p:grpSpPr>
        <p:sp>
          <p:nvSpPr>
            <p:cNvPr id="269" name="Right Triangle 268">
              <a:extLst>
                <a:ext uri="{FF2B5EF4-FFF2-40B4-BE49-F238E27FC236}">
                  <a16:creationId xmlns:a16="http://schemas.microsoft.com/office/drawing/2014/main" id="{CB3FA398-D2CA-483E-A8EA-F64BD29C857E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ight Triangle 269">
              <a:extLst>
                <a:ext uri="{FF2B5EF4-FFF2-40B4-BE49-F238E27FC236}">
                  <a16:creationId xmlns:a16="http://schemas.microsoft.com/office/drawing/2014/main" id="{B2FC4251-54EF-4F7C-9345-AAC08D579E8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812789-1EC7-4E84-A8FE-82F8A9813DFA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9D90FBA-3C25-48C5-9236-06BC59C2A051}"/>
              </a:ext>
            </a:extLst>
          </p:cNvPr>
          <p:cNvGrpSpPr/>
          <p:nvPr/>
        </p:nvGrpSpPr>
        <p:grpSpPr>
          <a:xfrm>
            <a:off x="7924800" y="2514600"/>
            <a:ext cx="914400" cy="457200"/>
            <a:chOff x="5181600" y="2514600"/>
            <a:chExt cx="914400" cy="457200"/>
          </a:xfrm>
        </p:grpSpPr>
        <p:sp>
          <p:nvSpPr>
            <p:cNvPr id="273" name="Right Triangle 272">
              <a:extLst>
                <a:ext uri="{FF2B5EF4-FFF2-40B4-BE49-F238E27FC236}">
                  <a16:creationId xmlns:a16="http://schemas.microsoft.com/office/drawing/2014/main" id="{03FF49BF-A7B0-4116-84E1-9C8D376D3B9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ight Triangle 273">
              <a:extLst>
                <a:ext uri="{FF2B5EF4-FFF2-40B4-BE49-F238E27FC236}">
                  <a16:creationId xmlns:a16="http://schemas.microsoft.com/office/drawing/2014/main" id="{D721B24A-35ED-4CEA-99A4-C4C983CA7AE4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5F2A627F-4E80-4CC1-9D47-F2892BE6C87D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57C8508-D5D2-48E7-814D-141B56F1ECAC}"/>
              </a:ext>
            </a:extLst>
          </p:cNvPr>
          <p:cNvGrpSpPr/>
          <p:nvPr/>
        </p:nvGrpSpPr>
        <p:grpSpPr>
          <a:xfrm>
            <a:off x="4267200" y="2514600"/>
            <a:ext cx="914400" cy="457200"/>
            <a:chOff x="5181600" y="2514600"/>
            <a:chExt cx="914400" cy="457200"/>
          </a:xfrm>
        </p:grpSpPr>
        <p:sp>
          <p:nvSpPr>
            <p:cNvPr id="277" name="Right Triangle 276">
              <a:extLst>
                <a:ext uri="{FF2B5EF4-FFF2-40B4-BE49-F238E27FC236}">
                  <a16:creationId xmlns:a16="http://schemas.microsoft.com/office/drawing/2014/main" id="{E4AA1A92-6900-47EF-A34A-7A9A1C05C1B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ight Triangle 277">
              <a:extLst>
                <a:ext uri="{FF2B5EF4-FFF2-40B4-BE49-F238E27FC236}">
                  <a16:creationId xmlns:a16="http://schemas.microsoft.com/office/drawing/2014/main" id="{7D815D17-C089-453B-8DC3-7534A83D3DF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5FC5F27-F070-4FC2-9F8C-67659F0B43E0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1D73BF58-A1D5-4CED-9399-3B89EA1A6163}"/>
              </a:ext>
            </a:extLst>
          </p:cNvPr>
          <p:cNvGrpSpPr/>
          <p:nvPr/>
        </p:nvGrpSpPr>
        <p:grpSpPr>
          <a:xfrm>
            <a:off x="3352800" y="2514600"/>
            <a:ext cx="914400" cy="457200"/>
            <a:chOff x="5181600" y="2514600"/>
            <a:chExt cx="914400" cy="457200"/>
          </a:xfrm>
        </p:grpSpPr>
        <p:sp>
          <p:nvSpPr>
            <p:cNvPr id="281" name="Right Triangle 280">
              <a:extLst>
                <a:ext uri="{FF2B5EF4-FFF2-40B4-BE49-F238E27FC236}">
                  <a16:creationId xmlns:a16="http://schemas.microsoft.com/office/drawing/2014/main" id="{34E80B92-EC1B-496B-A4D6-F152114E6AB7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ight Triangle 281">
              <a:extLst>
                <a:ext uri="{FF2B5EF4-FFF2-40B4-BE49-F238E27FC236}">
                  <a16:creationId xmlns:a16="http://schemas.microsoft.com/office/drawing/2014/main" id="{1334BEC5-DD6C-4CA3-9986-E65C7B26EB33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8E59AC07-A1DE-4C32-82A2-C57DE326A917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69B42D4-C840-406E-9B99-87693ABBB5DF}"/>
              </a:ext>
            </a:extLst>
          </p:cNvPr>
          <p:cNvCxnSpPr>
            <a:endCxn id="282" idx="0"/>
          </p:cNvCxnSpPr>
          <p:nvPr/>
        </p:nvCxnSpPr>
        <p:spPr>
          <a:xfrm flipH="1">
            <a:off x="3581400" y="685800"/>
            <a:ext cx="2514600" cy="1828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F2DE942-E42C-4603-9C0A-F68C1B040E3E}"/>
              </a:ext>
            </a:extLst>
          </p:cNvPr>
          <p:cNvCxnSpPr>
            <a:cxnSpLocks/>
          </p:cNvCxnSpPr>
          <p:nvPr/>
        </p:nvCxnSpPr>
        <p:spPr>
          <a:xfrm>
            <a:off x="6096000" y="685800"/>
            <a:ext cx="2514600" cy="1828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33AADEE-6544-4BCD-9741-B065FEFD1E5B}"/>
              </a:ext>
            </a:extLst>
          </p:cNvPr>
          <p:cNvCxnSpPr>
            <a:cxnSpLocks/>
            <a:endCxn id="263" idx="0"/>
          </p:cNvCxnSpPr>
          <p:nvPr/>
        </p:nvCxnSpPr>
        <p:spPr>
          <a:xfrm>
            <a:off x="5410200" y="1143000"/>
            <a:ext cx="0" cy="137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AB5E347-1B20-4328-8CF6-37FB9A7BD608}"/>
              </a:ext>
            </a:extLst>
          </p:cNvPr>
          <p:cNvCxnSpPr>
            <a:cxnSpLocks/>
          </p:cNvCxnSpPr>
          <p:nvPr/>
        </p:nvCxnSpPr>
        <p:spPr>
          <a:xfrm>
            <a:off x="6781800" y="1143000"/>
            <a:ext cx="0" cy="137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22A53389-44F5-4E8B-96F3-7CAA73068212}"/>
              </a:ext>
            </a:extLst>
          </p:cNvPr>
          <p:cNvCxnSpPr>
            <a:cxnSpLocks/>
          </p:cNvCxnSpPr>
          <p:nvPr/>
        </p:nvCxnSpPr>
        <p:spPr>
          <a:xfrm>
            <a:off x="4953000" y="1371600"/>
            <a:ext cx="0" cy="114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037130F2-BC42-4788-868D-CF1FB77C4DEE}"/>
              </a:ext>
            </a:extLst>
          </p:cNvPr>
          <p:cNvCxnSpPr>
            <a:cxnSpLocks/>
          </p:cNvCxnSpPr>
          <p:nvPr/>
        </p:nvCxnSpPr>
        <p:spPr>
          <a:xfrm>
            <a:off x="4495800" y="1600200"/>
            <a:ext cx="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709F27E0-97E3-4F05-B323-3636D40DAF9C}"/>
              </a:ext>
            </a:extLst>
          </p:cNvPr>
          <p:cNvCxnSpPr>
            <a:cxnSpLocks/>
          </p:cNvCxnSpPr>
          <p:nvPr/>
        </p:nvCxnSpPr>
        <p:spPr>
          <a:xfrm>
            <a:off x="7239000" y="1371600"/>
            <a:ext cx="0" cy="114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3C2C3AEA-25CD-4224-847A-7700161333AD}"/>
              </a:ext>
            </a:extLst>
          </p:cNvPr>
          <p:cNvCxnSpPr>
            <a:cxnSpLocks/>
          </p:cNvCxnSpPr>
          <p:nvPr/>
        </p:nvCxnSpPr>
        <p:spPr>
          <a:xfrm>
            <a:off x="7696200" y="1600200"/>
            <a:ext cx="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0CC86344-C2EC-43D3-8711-D8F15F7A0D26}"/>
              </a:ext>
            </a:extLst>
          </p:cNvPr>
          <p:cNvCxnSpPr>
            <a:cxnSpLocks/>
          </p:cNvCxnSpPr>
          <p:nvPr/>
        </p:nvCxnSpPr>
        <p:spPr>
          <a:xfrm>
            <a:off x="8153400" y="1600200"/>
            <a:ext cx="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A16F775-EDC5-43B3-A0C4-D19004F3348E}"/>
              </a:ext>
            </a:extLst>
          </p:cNvPr>
          <p:cNvCxnSpPr>
            <a:cxnSpLocks/>
          </p:cNvCxnSpPr>
          <p:nvPr/>
        </p:nvCxnSpPr>
        <p:spPr>
          <a:xfrm>
            <a:off x="4038600" y="1600200"/>
            <a:ext cx="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963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Rectangle 249">
            <a:extLst>
              <a:ext uri="{FF2B5EF4-FFF2-40B4-BE49-F238E27FC236}">
                <a16:creationId xmlns:a16="http://schemas.microsoft.com/office/drawing/2014/main" id="{67CC4AC9-49C9-47E4-839E-285B97C56A47}"/>
              </a:ext>
            </a:extLst>
          </p:cNvPr>
          <p:cNvSpPr/>
          <p:nvPr/>
        </p:nvSpPr>
        <p:spPr>
          <a:xfrm>
            <a:off x="8153400" y="23376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ight Triangle 250">
            <a:extLst>
              <a:ext uri="{FF2B5EF4-FFF2-40B4-BE49-F238E27FC236}">
                <a16:creationId xmlns:a16="http://schemas.microsoft.com/office/drawing/2014/main" id="{8DB70EF2-1505-411E-8BB9-0283BC39853D}"/>
              </a:ext>
            </a:extLst>
          </p:cNvPr>
          <p:cNvSpPr/>
          <p:nvPr/>
        </p:nvSpPr>
        <p:spPr>
          <a:xfrm>
            <a:off x="8153400" y="2057400"/>
            <a:ext cx="457200" cy="28575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3DCA41B-8C61-4B8B-9D1B-854B412B4846}"/>
              </a:ext>
            </a:extLst>
          </p:cNvPr>
          <p:cNvSpPr/>
          <p:nvPr/>
        </p:nvSpPr>
        <p:spPr>
          <a:xfrm>
            <a:off x="7239000" y="21090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ight Triangle 253">
            <a:extLst>
              <a:ext uri="{FF2B5EF4-FFF2-40B4-BE49-F238E27FC236}">
                <a16:creationId xmlns:a16="http://schemas.microsoft.com/office/drawing/2014/main" id="{9B49799B-E3D7-4DEF-BFE8-CC79C6FB49DA}"/>
              </a:ext>
            </a:extLst>
          </p:cNvPr>
          <p:cNvSpPr/>
          <p:nvPr/>
        </p:nvSpPr>
        <p:spPr>
          <a:xfrm>
            <a:off x="7239000" y="1600200"/>
            <a:ext cx="457200" cy="51435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7DABEBC6-0D5A-4960-BB06-99C0C8413D70}"/>
              </a:ext>
            </a:extLst>
          </p:cNvPr>
          <p:cNvSpPr/>
          <p:nvPr/>
        </p:nvSpPr>
        <p:spPr>
          <a:xfrm flipH="1">
            <a:off x="3581400" y="23376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ight Triangle 256">
            <a:extLst>
              <a:ext uri="{FF2B5EF4-FFF2-40B4-BE49-F238E27FC236}">
                <a16:creationId xmlns:a16="http://schemas.microsoft.com/office/drawing/2014/main" id="{107D844A-4B9D-47A4-BE4D-F2DE348C769D}"/>
              </a:ext>
            </a:extLst>
          </p:cNvPr>
          <p:cNvSpPr/>
          <p:nvPr/>
        </p:nvSpPr>
        <p:spPr>
          <a:xfrm flipH="1">
            <a:off x="3581400" y="2057400"/>
            <a:ext cx="457200" cy="28575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887A5BE1-2C6D-4880-B23C-CDE684D82602}"/>
              </a:ext>
            </a:extLst>
          </p:cNvPr>
          <p:cNvSpPr/>
          <p:nvPr/>
        </p:nvSpPr>
        <p:spPr>
          <a:xfrm flipH="1">
            <a:off x="4495800" y="2109019"/>
            <a:ext cx="457200" cy="212008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ight Triangle 259">
            <a:extLst>
              <a:ext uri="{FF2B5EF4-FFF2-40B4-BE49-F238E27FC236}">
                <a16:creationId xmlns:a16="http://schemas.microsoft.com/office/drawing/2014/main" id="{C9542EC2-2BFC-4702-9F38-1325AB902BCA}"/>
              </a:ext>
            </a:extLst>
          </p:cNvPr>
          <p:cNvSpPr/>
          <p:nvPr/>
        </p:nvSpPr>
        <p:spPr>
          <a:xfrm flipH="1">
            <a:off x="4495800" y="1600200"/>
            <a:ext cx="457200" cy="51435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5CFFE2B7-195C-4E69-AA48-27C14E3C68FF}"/>
              </a:ext>
            </a:extLst>
          </p:cNvPr>
          <p:cNvSpPr/>
          <p:nvPr/>
        </p:nvSpPr>
        <p:spPr>
          <a:xfrm>
            <a:off x="5410200" y="1600200"/>
            <a:ext cx="1371600" cy="215945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Isosceles Triangle 261">
            <a:extLst>
              <a:ext uri="{FF2B5EF4-FFF2-40B4-BE49-F238E27FC236}">
                <a16:creationId xmlns:a16="http://schemas.microsoft.com/office/drawing/2014/main" id="{F5B6F096-D5E0-484B-A58F-D1BC7DACF4B3}"/>
              </a:ext>
            </a:extLst>
          </p:cNvPr>
          <p:cNvSpPr/>
          <p:nvPr/>
        </p:nvSpPr>
        <p:spPr>
          <a:xfrm>
            <a:off x="5410200" y="228600"/>
            <a:ext cx="1371600" cy="13716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39200" y="2514600"/>
            <a:ext cx="457200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3870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5956296-B33F-4DC5-B000-D5DCACE978AB}"/>
              </a:ext>
            </a:extLst>
          </p:cNvPr>
          <p:cNvGrpSpPr/>
          <p:nvPr/>
        </p:nvGrpSpPr>
        <p:grpSpPr>
          <a:xfrm>
            <a:off x="5867400" y="342900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EDFA7F8-E42A-45D6-9D76-3BE6BCC28E68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C181C176-2F5F-4165-B430-461D25EA54E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160C7DCF-07BD-4D49-9D64-76678C4FD1EC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B04B436-0A99-4D1D-A9FF-C0AAA3031079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47D3646-F751-47F6-A717-B29FEBFDE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293646B-97C0-4E56-BB13-DE09B9B721B0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B13CF9AC-36F4-448F-97CC-F6EA9B2ADAE1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982ED4E9-AC2B-417F-A336-AB229DEF1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2F6780-391A-47D4-B20B-F90A9593F600}"/>
              </a:ext>
            </a:extLst>
          </p:cNvPr>
          <p:cNvGrpSpPr/>
          <p:nvPr/>
        </p:nvGrpSpPr>
        <p:grpSpPr>
          <a:xfrm>
            <a:off x="5181600" y="2514600"/>
            <a:ext cx="914400" cy="457200"/>
            <a:chOff x="5181600" y="2514600"/>
            <a:chExt cx="914400" cy="45720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FD02D5E-E1C8-4C8C-ACA5-2ED86F022594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ight Triangle 262">
              <a:extLst>
                <a:ext uri="{FF2B5EF4-FFF2-40B4-BE49-F238E27FC236}">
                  <a16:creationId xmlns:a16="http://schemas.microsoft.com/office/drawing/2014/main" id="{D668CB8B-9D83-4284-BC6E-5EA3FF02EAA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59FB85-097B-447F-8EB4-D2574D1F9C76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9C02CB41-24BF-4FBF-8FDF-54C542FAA930}"/>
              </a:ext>
            </a:extLst>
          </p:cNvPr>
          <p:cNvGrpSpPr/>
          <p:nvPr/>
        </p:nvGrpSpPr>
        <p:grpSpPr>
          <a:xfrm>
            <a:off x="6096000" y="2514600"/>
            <a:ext cx="914400" cy="457200"/>
            <a:chOff x="5181600" y="2514600"/>
            <a:chExt cx="914400" cy="457200"/>
          </a:xfrm>
        </p:grpSpPr>
        <p:sp>
          <p:nvSpPr>
            <p:cNvPr id="265" name="Right Triangle 264">
              <a:extLst>
                <a:ext uri="{FF2B5EF4-FFF2-40B4-BE49-F238E27FC236}">
                  <a16:creationId xmlns:a16="http://schemas.microsoft.com/office/drawing/2014/main" id="{F93DDFB1-F812-4F80-A183-626E5A7F27C9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ight Triangle 265">
              <a:extLst>
                <a:ext uri="{FF2B5EF4-FFF2-40B4-BE49-F238E27FC236}">
                  <a16:creationId xmlns:a16="http://schemas.microsoft.com/office/drawing/2014/main" id="{44FC930B-96DB-44D2-ACB7-99979598CBE6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E0C3C661-B2AA-4773-9267-AC91552CA73B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7D1CE026-95E1-444C-92C6-BA7A1759BF0B}"/>
              </a:ext>
            </a:extLst>
          </p:cNvPr>
          <p:cNvGrpSpPr/>
          <p:nvPr/>
        </p:nvGrpSpPr>
        <p:grpSpPr>
          <a:xfrm>
            <a:off x="7010400" y="2514600"/>
            <a:ext cx="914400" cy="457200"/>
            <a:chOff x="5181600" y="2514600"/>
            <a:chExt cx="914400" cy="457200"/>
          </a:xfrm>
        </p:grpSpPr>
        <p:sp>
          <p:nvSpPr>
            <p:cNvPr id="269" name="Right Triangle 268">
              <a:extLst>
                <a:ext uri="{FF2B5EF4-FFF2-40B4-BE49-F238E27FC236}">
                  <a16:creationId xmlns:a16="http://schemas.microsoft.com/office/drawing/2014/main" id="{CB3FA398-D2CA-483E-A8EA-F64BD29C857E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ight Triangle 269">
              <a:extLst>
                <a:ext uri="{FF2B5EF4-FFF2-40B4-BE49-F238E27FC236}">
                  <a16:creationId xmlns:a16="http://schemas.microsoft.com/office/drawing/2014/main" id="{B2FC4251-54EF-4F7C-9345-AAC08D579E8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86812789-1EC7-4E84-A8FE-82F8A9813DFA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9D90FBA-3C25-48C5-9236-06BC59C2A051}"/>
              </a:ext>
            </a:extLst>
          </p:cNvPr>
          <p:cNvGrpSpPr/>
          <p:nvPr/>
        </p:nvGrpSpPr>
        <p:grpSpPr>
          <a:xfrm>
            <a:off x="7924800" y="2514600"/>
            <a:ext cx="914400" cy="457200"/>
            <a:chOff x="5181600" y="2514600"/>
            <a:chExt cx="914400" cy="457200"/>
          </a:xfrm>
        </p:grpSpPr>
        <p:sp>
          <p:nvSpPr>
            <p:cNvPr id="273" name="Right Triangle 272">
              <a:extLst>
                <a:ext uri="{FF2B5EF4-FFF2-40B4-BE49-F238E27FC236}">
                  <a16:creationId xmlns:a16="http://schemas.microsoft.com/office/drawing/2014/main" id="{03FF49BF-A7B0-4116-84E1-9C8D376D3B9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ight Triangle 273">
              <a:extLst>
                <a:ext uri="{FF2B5EF4-FFF2-40B4-BE49-F238E27FC236}">
                  <a16:creationId xmlns:a16="http://schemas.microsoft.com/office/drawing/2014/main" id="{D721B24A-35ED-4CEA-99A4-C4C983CA7AE4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5F2A627F-4E80-4CC1-9D47-F2892BE6C87D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57C8508-D5D2-48E7-814D-141B56F1ECAC}"/>
              </a:ext>
            </a:extLst>
          </p:cNvPr>
          <p:cNvGrpSpPr/>
          <p:nvPr/>
        </p:nvGrpSpPr>
        <p:grpSpPr>
          <a:xfrm>
            <a:off x="4267200" y="2514600"/>
            <a:ext cx="914400" cy="457200"/>
            <a:chOff x="5181600" y="2514600"/>
            <a:chExt cx="914400" cy="457200"/>
          </a:xfrm>
        </p:grpSpPr>
        <p:sp>
          <p:nvSpPr>
            <p:cNvPr id="277" name="Right Triangle 276">
              <a:extLst>
                <a:ext uri="{FF2B5EF4-FFF2-40B4-BE49-F238E27FC236}">
                  <a16:creationId xmlns:a16="http://schemas.microsoft.com/office/drawing/2014/main" id="{E4AA1A92-6900-47EF-A34A-7A9A1C05C1B3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ight Triangle 277">
              <a:extLst>
                <a:ext uri="{FF2B5EF4-FFF2-40B4-BE49-F238E27FC236}">
                  <a16:creationId xmlns:a16="http://schemas.microsoft.com/office/drawing/2014/main" id="{7D815D17-C089-453B-8DC3-7534A83D3DF7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5FC5F27-F070-4FC2-9F8C-67659F0B43E0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1D73BF58-A1D5-4CED-9399-3B89EA1A6163}"/>
              </a:ext>
            </a:extLst>
          </p:cNvPr>
          <p:cNvGrpSpPr/>
          <p:nvPr/>
        </p:nvGrpSpPr>
        <p:grpSpPr>
          <a:xfrm>
            <a:off x="3352800" y="2514600"/>
            <a:ext cx="914400" cy="457200"/>
            <a:chOff x="5181600" y="2514600"/>
            <a:chExt cx="914400" cy="457200"/>
          </a:xfrm>
        </p:grpSpPr>
        <p:sp>
          <p:nvSpPr>
            <p:cNvPr id="281" name="Right Triangle 280">
              <a:extLst>
                <a:ext uri="{FF2B5EF4-FFF2-40B4-BE49-F238E27FC236}">
                  <a16:creationId xmlns:a16="http://schemas.microsoft.com/office/drawing/2014/main" id="{34E80B92-EC1B-496B-A4D6-F152114E6AB7}"/>
                </a:ext>
              </a:extLst>
            </p:cNvPr>
            <p:cNvSpPr/>
            <p:nvPr/>
          </p:nvSpPr>
          <p:spPr>
            <a:xfrm>
              <a:off x="58674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ight Triangle 281">
              <a:extLst>
                <a:ext uri="{FF2B5EF4-FFF2-40B4-BE49-F238E27FC236}">
                  <a16:creationId xmlns:a16="http://schemas.microsoft.com/office/drawing/2014/main" id="{1334BEC5-DD6C-4CA3-9986-E65C7B26EB33}"/>
                </a:ext>
              </a:extLst>
            </p:cNvPr>
            <p:cNvSpPr/>
            <p:nvPr/>
          </p:nvSpPr>
          <p:spPr>
            <a:xfrm flipH="1">
              <a:off x="51816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8E59AC07-A1DE-4C32-82A2-C57DE326A917}"/>
                </a:ext>
              </a:extLst>
            </p:cNvPr>
            <p:cNvSpPr/>
            <p:nvPr/>
          </p:nvSpPr>
          <p:spPr>
            <a:xfrm>
              <a:off x="5410200" y="2514600"/>
              <a:ext cx="457200" cy="457200"/>
            </a:xfrm>
            <a:prstGeom prst="rect">
              <a:avLst/>
            </a:prstGeom>
            <a:solidFill>
              <a:srgbClr val="9FE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613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>
            <a:extLst>
              <a:ext uri="{FF2B5EF4-FFF2-40B4-BE49-F238E27FC236}">
                <a16:creationId xmlns:a16="http://schemas.microsoft.com/office/drawing/2014/main" id="{B5077B4B-E769-4583-86F0-4393EDE663D5}"/>
              </a:ext>
            </a:extLst>
          </p:cNvPr>
          <p:cNvSpPr/>
          <p:nvPr/>
        </p:nvSpPr>
        <p:spPr>
          <a:xfrm>
            <a:off x="4267200" y="1600200"/>
            <a:ext cx="342900" cy="4572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Triangle 95">
            <a:extLst>
              <a:ext uri="{FF2B5EF4-FFF2-40B4-BE49-F238E27FC236}">
                <a16:creationId xmlns:a16="http://schemas.microsoft.com/office/drawing/2014/main" id="{6EE00B0F-2A2B-4203-9470-DC24DE435BE6}"/>
              </a:ext>
            </a:extLst>
          </p:cNvPr>
          <p:cNvSpPr/>
          <p:nvPr/>
        </p:nvSpPr>
        <p:spPr>
          <a:xfrm>
            <a:off x="4610100" y="1600200"/>
            <a:ext cx="228600" cy="457200"/>
          </a:xfrm>
          <a:prstGeom prst="rt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4267200" y="2057400"/>
            <a:ext cx="3657600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48387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68961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BF09436B-06C8-4389-B8CE-739666339320}"/>
              </a:ext>
            </a:extLst>
          </p:cNvPr>
          <p:cNvSpPr/>
          <p:nvPr/>
        </p:nvSpPr>
        <p:spPr>
          <a:xfrm flipH="1">
            <a:off x="7581900" y="1600200"/>
            <a:ext cx="228600" cy="457200"/>
          </a:xfrm>
          <a:prstGeom prst="rtTriangle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E36C7E-E5E8-44A8-82D5-4FF750E9AA07}"/>
              </a:ext>
            </a:extLst>
          </p:cNvPr>
          <p:cNvSpPr/>
          <p:nvPr/>
        </p:nvSpPr>
        <p:spPr>
          <a:xfrm flipH="1">
            <a:off x="7810500" y="1600200"/>
            <a:ext cx="114300" cy="4572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095500" y="25146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2438400" y="32004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0955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2438400" y="43434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095500" y="36576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524500" y="2514600"/>
            <a:ext cx="1143000" cy="2743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27E3DF1-9D97-4574-93AE-16E27B73F90F}"/>
              </a:ext>
            </a:extLst>
          </p:cNvPr>
          <p:cNvGrpSpPr/>
          <p:nvPr/>
        </p:nvGrpSpPr>
        <p:grpSpPr>
          <a:xfrm>
            <a:off x="4381500" y="3886200"/>
            <a:ext cx="914400" cy="1352934"/>
            <a:chOff x="2669256" y="3104766"/>
            <a:chExt cx="1102654" cy="2153034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1594A800-DC12-4B6F-A176-CCF45339FDB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2E32311-717A-410C-8241-7B4C3BCC899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BE90F63-9278-4892-AED0-B1FD744384D9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8018503-CC41-4FEA-9D53-F3C6F0C8290E}"/>
              </a:ext>
            </a:extLst>
          </p:cNvPr>
          <p:cNvGrpSpPr/>
          <p:nvPr/>
        </p:nvGrpSpPr>
        <p:grpSpPr>
          <a:xfrm>
            <a:off x="6896100" y="3886200"/>
            <a:ext cx="914400" cy="1352934"/>
            <a:chOff x="2669256" y="3104766"/>
            <a:chExt cx="1102654" cy="2153034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6B9F1A7-0457-43B5-9399-B22864764BB2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E153F741-6248-4268-AE04-B65209E7217E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234CCB3-6DA7-40C6-B11F-BD9282EEC681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426720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438150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55245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210300" y="16002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64960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66103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381750" y="1600200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58102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5924550" y="16002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56959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2387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1244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0101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29615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1818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067550" y="16002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2809D4DE-1D60-4C8A-9560-A79196710365}"/>
              </a:ext>
            </a:extLst>
          </p:cNvPr>
          <p:cNvSpPr/>
          <p:nvPr/>
        </p:nvSpPr>
        <p:spPr>
          <a:xfrm rot="10800000">
            <a:off x="4495800" y="16002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1D26476-A287-4636-9E50-FFF4B7EFEDA4}"/>
              </a:ext>
            </a:extLst>
          </p:cNvPr>
          <p:cNvGrpSpPr/>
          <p:nvPr/>
        </p:nvGrpSpPr>
        <p:grpSpPr>
          <a:xfrm>
            <a:off x="4724400" y="2857500"/>
            <a:ext cx="457200" cy="800100"/>
            <a:chOff x="3924300" y="2514600"/>
            <a:chExt cx="685800" cy="160020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076DEB1-1477-49CF-8492-559D1395F17F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0439C65-06D1-49F5-870A-F1976E323C04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7AA52F32-7610-4DD7-ADFE-2C56C0EB2052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E4FD0F3-995A-4FE1-ADB0-76B32B0699CC}"/>
                </a:ext>
              </a:extLst>
            </p:cNvPr>
            <p:cNvCxnSpPr>
              <a:cxnSpLocks/>
              <a:endCxn id="58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1A2FE25-5468-4834-A513-120001F90E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93F2A6E-78E0-4D32-AD10-7E2A1A47EA62}"/>
                </a:ext>
              </a:extLst>
            </p:cNvPr>
            <p:cNvCxnSpPr>
              <a:cxnSpLocks/>
              <a:stCxn id="58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C2005D7-961D-459B-A9A1-3D0065862958}"/>
                </a:ext>
              </a:extLst>
            </p:cNvPr>
            <p:cNvCxnSpPr>
              <a:cxnSpLocks/>
              <a:stCxn id="58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C321386-8543-4448-A8D3-48512D1223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33C4E06-24ED-4B92-8B90-A6966DED9DCF}"/>
              </a:ext>
            </a:extLst>
          </p:cNvPr>
          <p:cNvGrpSpPr/>
          <p:nvPr/>
        </p:nvGrpSpPr>
        <p:grpSpPr>
          <a:xfrm>
            <a:off x="7124700" y="2857500"/>
            <a:ext cx="457200" cy="800100"/>
            <a:chOff x="3924300" y="2514600"/>
            <a:chExt cx="685800" cy="16002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DA7D9E7-E055-412A-BC5D-61331B388934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0C3CD4C-CD0A-41DF-8CEC-A6F5FFD4254F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836404A9-F62E-40A4-8C41-DAFC08128FE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2B2224-B83B-40E4-BB6D-51B0542BC939}"/>
                </a:ext>
              </a:extLst>
            </p:cNvPr>
            <p:cNvCxnSpPr>
              <a:cxnSpLocks/>
              <a:endCxn id="6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7B63479-1229-4BBC-A6BB-186EED0DB4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6B536CE-3D3A-488A-BFDF-BB89D2247B4A}"/>
                </a:ext>
              </a:extLst>
            </p:cNvPr>
            <p:cNvCxnSpPr>
              <a:cxnSpLocks/>
              <a:stCxn id="6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D7559CE-BA07-408A-9FCF-F9138A4FC14E}"/>
                </a:ext>
              </a:extLst>
            </p:cNvPr>
            <p:cNvCxnSpPr>
              <a:cxnSpLocks/>
              <a:stCxn id="6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A3583EC-24FA-404F-A6F2-354EF9E64F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043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roup 215">
            <a:extLst>
              <a:ext uri="{FF2B5EF4-FFF2-40B4-BE49-F238E27FC236}">
                <a16:creationId xmlns:a16="http://schemas.microsoft.com/office/drawing/2014/main" id="{8A8BC5D6-3A7C-4694-94E5-E2FE2EB63DEC}"/>
              </a:ext>
            </a:extLst>
          </p:cNvPr>
          <p:cNvGrpSpPr/>
          <p:nvPr/>
        </p:nvGrpSpPr>
        <p:grpSpPr>
          <a:xfrm>
            <a:off x="6781800" y="685800"/>
            <a:ext cx="1143000" cy="3543300"/>
            <a:chOff x="3352800" y="685800"/>
            <a:chExt cx="1828800" cy="3543300"/>
          </a:xfrm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47ACBA1F-3521-4E76-8B21-EF42D8748ED4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Isosceles Triangle 217">
              <a:extLst>
                <a:ext uri="{FF2B5EF4-FFF2-40B4-BE49-F238E27FC236}">
                  <a16:creationId xmlns:a16="http://schemas.microsoft.com/office/drawing/2014/main" id="{9A3E6ECA-C942-4DC0-854B-577A08F8EE38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4267200" y="685800"/>
            <a:ext cx="11430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753100" y="3429000"/>
            <a:ext cx="685800" cy="1600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658E04-0B87-46EF-BE0A-AC0D2829BA70}"/>
              </a:ext>
            </a:extLst>
          </p:cNvPr>
          <p:cNvGrpSpPr/>
          <p:nvPr/>
        </p:nvGrpSpPr>
        <p:grpSpPr>
          <a:xfrm>
            <a:off x="7581900" y="3429000"/>
            <a:ext cx="685800" cy="1600200"/>
            <a:chOff x="4076700" y="2667000"/>
            <a:chExt cx="685800" cy="160020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37F587C-EEAD-49DF-A536-C5F1003B452C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6E2D23F-07A7-4D48-A66D-D510E4324140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3381A346-E6C6-482B-87D2-361DB805545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7B96BF0-310B-4E12-9367-5B2711425F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8968EF-3273-4B30-93FC-784A6E083272}"/>
                </a:ext>
              </a:extLst>
            </p:cNvPr>
            <p:cNvCxnSpPr>
              <a:cxnSpLocks/>
              <a:endCxn id="87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43266B5-C8B7-4843-81CA-E620A07F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E55F88F-424E-4832-9E3C-AEDE46BD7554}"/>
                </a:ext>
              </a:extLst>
            </p:cNvPr>
            <p:cNvCxnSpPr>
              <a:cxnSpLocks/>
              <a:stCxn id="87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646336-8E88-4E7B-B158-24CC3871F8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3924300" y="3429000"/>
            <a:ext cx="685800" cy="16002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4000500"/>
            <a:ext cx="742950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4000500"/>
            <a:ext cx="742950" cy="21530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4000500"/>
            <a:ext cx="742950" cy="21530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4000500"/>
            <a:ext cx="742950" cy="21530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 flipH="1">
            <a:off x="7924800" y="11430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>
            <a:off x="3352800" y="11430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6858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753100" y="3429000"/>
            <a:ext cx="685800" cy="1600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658E04-0B87-46EF-BE0A-AC0D2829BA70}"/>
              </a:ext>
            </a:extLst>
          </p:cNvPr>
          <p:cNvGrpSpPr/>
          <p:nvPr/>
        </p:nvGrpSpPr>
        <p:grpSpPr>
          <a:xfrm>
            <a:off x="7581900" y="3429000"/>
            <a:ext cx="685800" cy="1600200"/>
            <a:chOff x="4076700" y="2667000"/>
            <a:chExt cx="685800" cy="160020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37F587C-EEAD-49DF-A536-C5F1003B452C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6E2D23F-07A7-4D48-A66D-D510E4324140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3381A346-E6C6-482B-87D2-361DB805545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7B96BF0-310B-4E12-9367-5B2711425F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8968EF-3273-4B30-93FC-784A6E083272}"/>
                </a:ext>
              </a:extLst>
            </p:cNvPr>
            <p:cNvCxnSpPr>
              <a:cxnSpLocks/>
              <a:endCxn id="87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43266B5-C8B7-4843-81CA-E620A07F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E55F88F-424E-4832-9E3C-AEDE46BD7554}"/>
                </a:ext>
              </a:extLst>
            </p:cNvPr>
            <p:cNvCxnSpPr>
              <a:cxnSpLocks/>
              <a:stCxn id="87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646336-8E88-4E7B-B158-24CC3871F8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3924300" y="3429000"/>
            <a:ext cx="685800" cy="16002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4000500"/>
            <a:ext cx="742950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4000500"/>
            <a:ext cx="742950" cy="21530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4000500"/>
            <a:ext cx="742950" cy="21530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4000500"/>
            <a:ext cx="742950" cy="21530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386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 flipH="1">
            <a:off x="3810000" y="14859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>
            <a:off x="7467600" y="13716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2286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753100" y="3429000"/>
            <a:ext cx="685800" cy="1600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658E04-0B87-46EF-BE0A-AC0D2829BA70}"/>
              </a:ext>
            </a:extLst>
          </p:cNvPr>
          <p:cNvGrpSpPr/>
          <p:nvPr/>
        </p:nvGrpSpPr>
        <p:grpSpPr>
          <a:xfrm>
            <a:off x="7581900" y="3429000"/>
            <a:ext cx="685800" cy="1600200"/>
            <a:chOff x="4076700" y="2667000"/>
            <a:chExt cx="685800" cy="160020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37F587C-EEAD-49DF-A536-C5F1003B452C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6E2D23F-07A7-4D48-A66D-D510E4324140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3381A346-E6C6-482B-87D2-361DB805545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7B96BF0-310B-4E12-9367-5B2711425F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8968EF-3273-4B30-93FC-784A6E083272}"/>
                </a:ext>
              </a:extLst>
            </p:cNvPr>
            <p:cNvCxnSpPr>
              <a:cxnSpLocks/>
              <a:endCxn id="87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43266B5-C8B7-4843-81CA-E620A07F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E55F88F-424E-4832-9E3C-AEDE46BD7554}"/>
                </a:ext>
              </a:extLst>
            </p:cNvPr>
            <p:cNvCxnSpPr>
              <a:cxnSpLocks/>
              <a:stCxn id="87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646336-8E88-4E7B-B158-24CC3871F8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3924300" y="3429000"/>
            <a:ext cx="685800" cy="16002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4000500"/>
            <a:ext cx="742950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4000500"/>
            <a:ext cx="742950" cy="21530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4000500"/>
            <a:ext cx="742950" cy="21530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4000500"/>
            <a:ext cx="742950" cy="21530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2557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1C73D52-891A-42B0-9F42-A50EA98E0432}"/>
              </a:ext>
            </a:extLst>
          </p:cNvPr>
          <p:cNvGrpSpPr/>
          <p:nvPr/>
        </p:nvGrpSpPr>
        <p:grpSpPr>
          <a:xfrm flipH="1">
            <a:off x="7467600" y="1943100"/>
            <a:ext cx="914400" cy="3543300"/>
            <a:chOff x="7924800" y="685800"/>
            <a:chExt cx="1143000" cy="3543300"/>
          </a:xfrm>
        </p:grpSpPr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191BD426-E2B6-4DC6-B211-00B340E65D5E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ight Triangle 216">
              <a:extLst>
                <a:ext uri="{FF2B5EF4-FFF2-40B4-BE49-F238E27FC236}">
                  <a16:creationId xmlns:a16="http://schemas.microsoft.com/office/drawing/2014/main" id="{02028CB6-CF62-4E6F-8D7F-B7A865157A8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FAEE9778-EA0E-47E1-837D-1EC819618EC1}"/>
              </a:ext>
            </a:extLst>
          </p:cNvPr>
          <p:cNvGrpSpPr/>
          <p:nvPr/>
        </p:nvGrpSpPr>
        <p:grpSpPr>
          <a:xfrm>
            <a:off x="3810000" y="1943100"/>
            <a:ext cx="914400" cy="3543300"/>
            <a:chOff x="7924800" y="685800"/>
            <a:chExt cx="1143000" cy="3543300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78302D7C-8BC1-497F-AC0C-3BE6AE4CAF70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ight Triangle 174">
              <a:extLst>
                <a:ext uri="{FF2B5EF4-FFF2-40B4-BE49-F238E27FC236}">
                  <a16:creationId xmlns:a16="http://schemas.microsoft.com/office/drawing/2014/main" id="{A28E54FA-0688-4AFB-A76D-BFB2104F5CFC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 flipH="1">
            <a:off x="3810000" y="14859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>
            <a:off x="7467600" y="13716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2286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083A8E-AA4A-4F74-AF41-112A6E9396BE}"/>
              </a:ext>
            </a:extLst>
          </p:cNvPr>
          <p:cNvGrpSpPr/>
          <p:nvPr/>
        </p:nvGrpSpPr>
        <p:grpSpPr>
          <a:xfrm>
            <a:off x="5753100" y="3429000"/>
            <a:ext cx="685800" cy="1600200"/>
            <a:chOff x="4076700" y="2667000"/>
            <a:chExt cx="685800" cy="16002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0A6407E-864F-4F94-88C8-BEEE24F6D7CD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DBBC530-8D49-4398-BED8-86AAEE472411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888CC9F9-6899-46BF-9AB2-4B1F3E6FA035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9FDC3AB-EB58-420F-81D5-C9486048E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AAAEC28-15C7-4718-8C05-A7CE17550E7E}"/>
                </a:ext>
              </a:extLst>
            </p:cNvPr>
            <p:cNvCxnSpPr>
              <a:cxnSpLocks/>
              <a:endCxn id="72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3FE0B72-14E9-46A6-B96D-BBBA699962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E824AD7-467E-40B7-BF2A-92D14ABD0690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DC65041-2B54-4415-95F4-0EEE7C6E3AB0}"/>
                </a:ext>
              </a:extLst>
            </p:cNvPr>
            <p:cNvCxnSpPr>
              <a:cxnSpLocks/>
              <a:stCxn id="72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658E04-0B87-46EF-BE0A-AC0D2829BA70}"/>
              </a:ext>
            </a:extLst>
          </p:cNvPr>
          <p:cNvGrpSpPr/>
          <p:nvPr/>
        </p:nvGrpSpPr>
        <p:grpSpPr>
          <a:xfrm>
            <a:off x="7581900" y="3429000"/>
            <a:ext cx="685800" cy="1600200"/>
            <a:chOff x="4076700" y="2667000"/>
            <a:chExt cx="685800" cy="160020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37F587C-EEAD-49DF-A536-C5F1003B452C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6E2D23F-07A7-4D48-A66D-D510E4324140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3381A346-E6C6-482B-87D2-361DB8055456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7B96BF0-310B-4E12-9367-5B2711425F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E8968EF-3273-4B30-93FC-784A6E083272}"/>
                </a:ext>
              </a:extLst>
            </p:cNvPr>
            <p:cNvCxnSpPr>
              <a:cxnSpLocks/>
              <a:endCxn id="87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43266B5-C8B7-4843-81CA-E620A07F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E55F88F-424E-4832-9E3C-AEDE46BD7554}"/>
                </a:ext>
              </a:extLst>
            </p:cNvPr>
            <p:cNvCxnSpPr>
              <a:cxnSpLocks/>
              <a:stCxn id="87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B646336-8E88-4E7B-B158-24CC3871F8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3924300" y="3429000"/>
            <a:ext cx="685800" cy="16002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4000500"/>
            <a:ext cx="742950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4000500"/>
            <a:ext cx="742950" cy="21530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4000500"/>
            <a:ext cx="742950" cy="21530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4000500"/>
            <a:ext cx="742950" cy="21530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778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1C73D52-891A-42B0-9F42-A50EA98E0432}"/>
              </a:ext>
            </a:extLst>
          </p:cNvPr>
          <p:cNvGrpSpPr/>
          <p:nvPr/>
        </p:nvGrpSpPr>
        <p:grpSpPr>
          <a:xfrm flipH="1">
            <a:off x="7467600" y="1943100"/>
            <a:ext cx="914400" cy="3543300"/>
            <a:chOff x="7924800" y="685800"/>
            <a:chExt cx="1143000" cy="3543300"/>
          </a:xfrm>
        </p:grpSpPr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191BD426-E2B6-4DC6-B211-00B340E65D5E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ight Triangle 216">
              <a:extLst>
                <a:ext uri="{FF2B5EF4-FFF2-40B4-BE49-F238E27FC236}">
                  <a16:creationId xmlns:a16="http://schemas.microsoft.com/office/drawing/2014/main" id="{02028CB6-CF62-4E6F-8D7F-B7A865157A8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FAEE9778-EA0E-47E1-837D-1EC819618EC1}"/>
              </a:ext>
            </a:extLst>
          </p:cNvPr>
          <p:cNvGrpSpPr/>
          <p:nvPr/>
        </p:nvGrpSpPr>
        <p:grpSpPr>
          <a:xfrm>
            <a:off x="3810000" y="1943100"/>
            <a:ext cx="914400" cy="3543300"/>
            <a:chOff x="7924800" y="685800"/>
            <a:chExt cx="1143000" cy="3543300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78302D7C-8BC1-497F-AC0C-3BE6AE4CAF70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ight Triangle 174">
              <a:extLst>
                <a:ext uri="{FF2B5EF4-FFF2-40B4-BE49-F238E27FC236}">
                  <a16:creationId xmlns:a16="http://schemas.microsoft.com/office/drawing/2014/main" id="{A28E54FA-0688-4AFB-A76D-BFB2104F5CFC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 flipH="1">
            <a:off x="3810000" y="14859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>
            <a:off x="7467600" y="13716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2286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4000500"/>
            <a:ext cx="742950" cy="21530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781800" y="4000500"/>
            <a:ext cx="742950" cy="21530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724400" y="4000500"/>
            <a:ext cx="742950" cy="21530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4000500"/>
            <a:ext cx="742950" cy="21530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EED4E20B-EEEF-44B7-9406-B8677FB96E65}"/>
              </a:ext>
            </a:extLst>
          </p:cNvPr>
          <p:cNvGrpSpPr/>
          <p:nvPr/>
        </p:nvGrpSpPr>
        <p:grpSpPr>
          <a:xfrm>
            <a:off x="5524500" y="3429000"/>
            <a:ext cx="1143000" cy="2743200"/>
            <a:chOff x="4076700" y="2667000"/>
            <a:chExt cx="685800" cy="1600200"/>
          </a:xfrm>
        </p:grpSpPr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6059DBF5-C097-4678-BAD0-EC42AEBCA973}"/>
                </a:ext>
              </a:extLst>
            </p:cNvPr>
            <p:cNvGrpSpPr/>
            <p:nvPr/>
          </p:nvGrpSpPr>
          <p:grpSpPr>
            <a:xfrm>
              <a:off x="4076700" y="2667000"/>
              <a:ext cx="685800" cy="1600200"/>
              <a:chOff x="3352800" y="2514600"/>
              <a:chExt cx="685800" cy="1600200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949516B9-EB51-4947-BBAA-C28C4E0DD59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Isosceles Triangle 225">
                <a:extLst>
                  <a:ext uri="{FF2B5EF4-FFF2-40B4-BE49-F238E27FC236}">
                    <a16:creationId xmlns:a16="http://schemas.microsoft.com/office/drawing/2014/main" id="{0B33DA6A-9E9F-4350-B2C4-1A80FF6B39C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39C8423F-A460-46C4-A2AB-BEBF4316C0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00B4C4F5-E8DB-45DA-8152-7B12B8C3DCC5}"/>
                </a:ext>
              </a:extLst>
            </p:cNvPr>
            <p:cNvCxnSpPr>
              <a:cxnSpLocks/>
              <a:endCxn id="226" idx="0"/>
            </p:cNvCxnSpPr>
            <p:nvPr/>
          </p:nvCxnSpPr>
          <p:spPr>
            <a:xfrm flipV="1">
              <a:off x="40767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9A1B2322-5098-471C-AA8F-3B2655A8F7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6700" y="42672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13F23CE0-F498-4CB0-A897-E1B7D83F5885}"/>
                </a:ext>
              </a:extLst>
            </p:cNvPr>
            <p:cNvCxnSpPr>
              <a:cxnSpLocks/>
              <a:stCxn id="226" idx="4"/>
            </p:cNvCxnSpPr>
            <p:nvPr/>
          </p:nvCxnSpPr>
          <p:spPr>
            <a:xfrm>
              <a:off x="4762500" y="32385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0CB31887-1500-4BB8-AC03-245520ACCCD9}"/>
                </a:ext>
              </a:extLst>
            </p:cNvPr>
            <p:cNvCxnSpPr>
              <a:cxnSpLocks/>
              <a:stCxn id="226" idx="0"/>
            </p:cNvCxnSpPr>
            <p:nvPr/>
          </p:nvCxnSpPr>
          <p:spPr>
            <a:xfrm>
              <a:off x="4419600" y="26670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DF8F60E8-65C0-4F44-A7D6-CFECAD7ED8E9}"/>
              </a:ext>
            </a:extLst>
          </p:cNvPr>
          <p:cNvGrpSpPr/>
          <p:nvPr/>
        </p:nvGrpSpPr>
        <p:grpSpPr>
          <a:xfrm>
            <a:off x="4038600" y="3886200"/>
            <a:ext cx="457200" cy="800100"/>
            <a:chOff x="3924300" y="2514600"/>
            <a:chExt cx="685800" cy="1600200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9A32C2F3-CA8E-43F2-825F-1F84909392B4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56CB406E-6537-4A53-8E0A-533DE4406D23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Isosceles Triangle 234">
                <a:extLst>
                  <a:ext uri="{FF2B5EF4-FFF2-40B4-BE49-F238E27FC236}">
                    <a16:creationId xmlns:a16="http://schemas.microsoft.com/office/drawing/2014/main" id="{F3B2BAE0-9F86-42BB-B463-9DE79970D9E7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18227125-4E38-481D-BE4F-A678DE971F6E}"/>
                </a:ext>
              </a:extLst>
            </p:cNvPr>
            <p:cNvCxnSpPr>
              <a:cxnSpLocks/>
              <a:endCxn id="235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3FA745CF-9A0C-48B7-A478-0D2E712590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ED7288CB-B299-4D61-A04C-81C7DF7D2A34}"/>
                </a:ext>
              </a:extLst>
            </p:cNvPr>
            <p:cNvCxnSpPr>
              <a:cxnSpLocks/>
              <a:stCxn id="235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D0295DE6-BD2D-4147-BEA8-526AEE84E112}"/>
                </a:ext>
              </a:extLst>
            </p:cNvPr>
            <p:cNvCxnSpPr>
              <a:cxnSpLocks/>
              <a:stCxn id="235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96D9A705-C381-4FDD-8144-434AE1CE1C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A2CADFEB-4518-4403-BB78-E3C917B88B44}"/>
              </a:ext>
            </a:extLst>
          </p:cNvPr>
          <p:cNvGrpSpPr/>
          <p:nvPr/>
        </p:nvGrpSpPr>
        <p:grpSpPr>
          <a:xfrm>
            <a:off x="7696200" y="3886200"/>
            <a:ext cx="457200" cy="800100"/>
            <a:chOff x="3924300" y="2514600"/>
            <a:chExt cx="685800" cy="1600200"/>
          </a:xfrm>
        </p:grpSpPr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74D42AFF-D46B-4B8E-B27A-270ACCFFA7F0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43" name="Rectangle 242">
                <a:extLst>
                  <a:ext uri="{FF2B5EF4-FFF2-40B4-BE49-F238E27FC236}">
                    <a16:creationId xmlns:a16="http://schemas.microsoft.com/office/drawing/2014/main" id="{318D3E04-CBBD-4746-B0D2-4359978F7C56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Isosceles Triangle 243">
                <a:extLst>
                  <a:ext uri="{FF2B5EF4-FFF2-40B4-BE49-F238E27FC236}">
                    <a16:creationId xmlns:a16="http://schemas.microsoft.com/office/drawing/2014/main" id="{7A33D4CE-4992-464F-BFF6-DB340787296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DDE6275B-1656-43FF-9D4D-7282609AB27D}"/>
                </a:ext>
              </a:extLst>
            </p:cNvPr>
            <p:cNvCxnSpPr>
              <a:cxnSpLocks/>
              <a:endCxn id="244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8BE6DE73-1370-4111-9580-9961A63A8C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EA84223C-ECA5-4379-8451-E8240F2E3F3B}"/>
                </a:ext>
              </a:extLst>
            </p:cNvPr>
            <p:cNvCxnSpPr>
              <a:cxnSpLocks/>
              <a:stCxn id="244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AE40CE7C-E7C5-4E94-9864-7C7077D46549}"/>
                </a:ext>
              </a:extLst>
            </p:cNvPr>
            <p:cNvCxnSpPr>
              <a:cxnSpLocks/>
              <a:stCxn id="244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8ACD85C4-77DF-44FE-9BF7-408429A267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228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2961023-C961-4FB8-A15E-94E33D90E1B5}"/>
              </a:ext>
            </a:extLst>
          </p:cNvPr>
          <p:cNvGrpSpPr/>
          <p:nvPr/>
        </p:nvGrpSpPr>
        <p:grpSpPr>
          <a:xfrm flipH="1">
            <a:off x="3810000" y="1485900"/>
            <a:ext cx="914400" cy="3543300"/>
            <a:chOff x="7924800" y="685800"/>
            <a:chExt cx="1143000" cy="3543300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E2DC7D0-47A0-443D-A444-E6267780AA92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Triangle 165">
              <a:extLst>
                <a:ext uri="{FF2B5EF4-FFF2-40B4-BE49-F238E27FC236}">
                  <a16:creationId xmlns:a16="http://schemas.microsoft.com/office/drawing/2014/main" id="{EEB240E3-9E50-477B-938C-3B135C65A27E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9486F89-8E9B-4970-A3CB-8025333B83D6}"/>
              </a:ext>
            </a:extLst>
          </p:cNvPr>
          <p:cNvGrpSpPr/>
          <p:nvPr/>
        </p:nvGrpSpPr>
        <p:grpSpPr>
          <a:xfrm>
            <a:off x="7467600" y="1371600"/>
            <a:ext cx="914400" cy="3543300"/>
            <a:chOff x="7924800" y="685800"/>
            <a:chExt cx="1143000" cy="3543300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F7E78E84-CD95-4250-994D-AF4C63C036FF}"/>
                </a:ext>
              </a:extLst>
            </p:cNvPr>
            <p:cNvSpPr/>
            <p:nvPr/>
          </p:nvSpPr>
          <p:spPr>
            <a:xfrm>
              <a:off x="7924800" y="1600200"/>
              <a:ext cx="11430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B03472DA-8425-4B49-9881-AF0FF23F74C0}"/>
                </a:ext>
              </a:extLst>
            </p:cNvPr>
            <p:cNvSpPr/>
            <p:nvPr/>
          </p:nvSpPr>
          <p:spPr>
            <a:xfrm>
              <a:off x="7924800" y="685800"/>
              <a:ext cx="1143000" cy="914400"/>
            </a:xfrm>
            <a:prstGeom prst="rt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50DBC2-146E-46D8-B2E2-736CB2C76ECB}"/>
              </a:ext>
            </a:extLst>
          </p:cNvPr>
          <p:cNvGrpSpPr/>
          <p:nvPr/>
        </p:nvGrpSpPr>
        <p:grpSpPr>
          <a:xfrm>
            <a:off x="5181600" y="228600"/>
            <a:ext cx="1828800" cy="3543300"/>
            <a:chOff x="3352800" y="685800"/>
            <a:chExt cx="1828800" cy="35433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7A9A98-3A01-455C-A3D3-014231009755}"/>
                </a:ext>
              </a:extLst>
            </p:cNvPr>
            <p:cNvSpPr/>
            <p:nvPr/>
          </p:nvSpPr>
          <p:spPr>
            <a:xfrm>
              <a:off x="3352800" y="1600200"/>
              <a:ext cx="1828800" cy="262890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961203B-D543-418F-97C6-44062EA7A333}"/>
                </a:ext>
              </a:extLst>
            </p:cNvPr>
            <p:cNvSpPr/>
            <p:nvPr/>
          </p:nvSpPr>
          <p:spPr>
            <a:xfrm>
              <a:off x="3352800" y="685800"/>
              <a:ext cx="1828800" cy="914400"/>
            </a:xfrm>
            <a:prstGeom prst="triangl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4639AE9-D27A-4AB6-B2CF-830FE0927C93}"/>
              </a:ext>
            </a:extLst>
          </p:cNvPr>
          <p:cNvSpPr/>
          <p:nvPr/>
        </p:nvSpPr>
        <p:spPr>
          <a:xfrm>
            <a:off x="2935946" y="2971800"/>
            <a:ext cx="6360454" cy="3200400"/>
          </a:xfrm>
          <a:prstGeom prst="rect">
            <a:avLst/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F645B915-9618-44CB-B22E-F84EEEDF3E6F}"/>
              </a:ext>
            </a:extLst>
          </p:cNvPr>
          <p:cNvSpPr/>
          <p:nvPr/>
        </p:nvSpPr>
        <p:spPr>
          <a:xfrm>
            <a:off x="3352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411C97C-09F0-4C2D-8FAE-C68FBE196FF0}"/>
              </a:ext>
            </a:extLst>
          </p:cNvPr>
          <p:cNvSpPr/>
          <p:nvPr/>
        </p:nvSpPr>
        <p:spPr>
          <a:xfrm>
            <a:off x="4038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25E4B44F-E4EE-4500-8ECE-0B6AA34ADBD6}"/>
              </a:ext>
            </a:extLst>
          </p:cNvPr>
          <p:cNvSpPr/>
          <p:nvPr/>
        </p:nvSpPr>
        <p:spPr>
          <a:xfrm>
            <a:off x="4724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E76ED27F-E90D-4F83-A3E4-51C8965272FF}"/>
              </a:ext>
            </a:extLst>
          </p:cNvPr>
          <p:cNvSpPr/>
          <p:nvPr/>
        </p:nvSpPr>
        <p:spPr>
          <a:xfrm>
            <a:off x="54102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2A56AA2C-FCF9-40A8-BB78-8B690148D5B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618FBAF3-6D59-4266-B1F5-185191351022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83404CF0-476D-431C-A6AE-EE7588134180}"/>
              </a:ext>
            </a:extLst>
          </p:cNvPr>
          <p:cNvSpPr/>
          <p:nvPr/>
        </p:nvSpPr>
        <p:spPr>
          <a:xfrm>
            <a:off x="74676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14739146-5C6B-4D30-9B1E-91CAD28AFA23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EB684-26B1-464F-BD93-83B921800A37}"/>
              </a:ext>
            </a:extLst>
          </p:cNvPr>
          <p:cNvGrpSpPr/>
          <p:nvPr/>
        </p:nvGrpSpPr>
        <p:grpSpPr>
          <a:xfrm>
            <a:off x="2935946" y="2514600"/>
            <a:ext cx="416854" cy="457200"/>
            <a:chOff x="2935946" y="2514600"/>
            <a:chExt cx="416854" cy="45720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BF09436B-06C8-4389-B8CE-739666339320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7E36C7E-E5E8-44A8-82D5-4FF750E9AA07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F21003FD-512A-4629-B3F6-5EE9364469EF}"/>
              </a:ext>
            </a:extLst>
          </p:cNvPr>
          <p:cNvSpPr/>
          <p:nvPr/>
        </p:nvSpPr>
        <p:spPr>
          <a:xfrm>
            <a:off x="266700" y="3429000"/>
            <a:ext cx="685800" cy="685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9D1CC1-781C-434F-BEC2-048AE20BA40F}"/>
              </a:ext>
            </a:extLst>
          </p:cNvPr>
          <p:cNvCxnSpPr>
            <a:stCxn id="36" idx="4"/>
          </p:cNvCxnSpPr>
          <p:nvPr/>
        </p:nvCxnSpPr>
        <p:spPr>
          <a:xfrm>
            <a:off x="609600" y="41148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608096B-B974-4AAA-A010-9A8DD8718E5A}"/>
              </a:ext>
            </a:extLst>
          </p:cNvPr>
          <p:cNvCxnSpPr>
            <a:cxnSpLocks/>
          </p:cNvCxnSpPr>
          <p:nvPr/>
        </p:nvCxnSpPr>
        <p:spPr>
          <a:xfrm flipH="1">
            <a:off x="2667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A2967DF-BBCA-4F30-B76E-794D3D8D3F34}"/>
              </a:ext>
            </a:extLst>
          </p:cNvPr>
          <p:cNvCxnSpPr>
            <a:cxnSpLocks/>
          </p:cNvCxnSpPr>
          <p:nvPr/>
        </p:nvCxnSpPr>
        <p:spPr>
          <a:xfrm>
            <a:off x="609600" y="5257800"/>
            <a:ext cx="3429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E61AD8-F5E4-4EAC-AD11-C8340DC8CC74}"/>
              </a:ext>
            </a:extLst>
          </p:cNvPr>
          <p:cNvCxnSpPr>
            <a:cxnSpLocks/>
          </p:cNvCxnSpPr>
          <p:nvPr/>
        </p:nvCxnSpPr>
        <p:spPr>
          <a:xfrm>
            <a:off x="266700" y="45720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64221D0-0B8D-4AE5-8306-D7807FA08212}"/>
              </a:ext>
            </a:extLst>
          </p:cNvPr>
          <p:cNvGrpSpPr/>
          <p:nvPr/>
        </p:nvGrpSpPr>
        <p:grpSpPr>
          <a:xfrm>
            <a:off x="4038600" y="3446961"/>
            <a:ext cx="457200" cy="914400"/>
            <a:chOff x="3924300" y="2514600"/>
            <a:chExt cx="685800" cy="160020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3CDC51A-BCF9-4AE3-A3C9-310EB0461675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BF3286-D21F-48DA-AF03-84134DE95858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CC69D614-7E71-4E2F-AFC7-C1D1C6E6FB93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FEAFED-4BCE-4B9D-9CFF-394CD893430C}"/>
                </a:ext>
              </a:extLst>
            </p:cNvPr>
            <p:cNvCxnSpPr>
              <a:cxnSpLocks/>
              <a:endCxn id="47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965811-7B82-43B2-BF55-044BDFDD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EE9A19-87B8-471F-83ED-0F678B4D3C50}"/>
                </a:ext>
              </a:extLst>
            </p:cNvPr>
            <p:cNvCxnSpPr>
              <a:cxnSpLocks/>
              <a:stCxn id="47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CC95F20-2A13-45D7-BD58-4D77BABB16D5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BA921AF-4B8D-4011-B2A4-637F187E7F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EA71541-4176-4F86-AAD5-792663BF4E19}"/>
              </a:ext>
            </a:extLst>
          </p:cNvPr>
          <p:cNvGrpSpPr/>
          <p:nvPr/>
        </p:nvGrpSpPr>
        <p:grpSpPr>
          <a:xfrm>
            <a:off x="8439150" y="3429000"/>
            <a:ext cx="742950" cy="2724534"/>
            <a:chOff x="2669256" y="3104766"/>
            <a:chExt cx="1102654" cy="2153034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B8AE9A41-D424-4842-B25D-E435AC812FCE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1E60210-9A8E-4803-8EC7-15786D765C0A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81D707B-2F43-4E1E-95C5-0CCFDB1D7E9D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rapezoid 118">
            <a:extLst>
              <a:ext uri="{FF2B5EF4-FFF2-40B4-BE49-F238E27FC236}">
                <a16:creationId xmlns:a16="http://schemas.microsoft.com/office/drawing/2014/main" id="{A340292B-5335-45C1-A356-52EE3EDB2F27}"/>
              </a:ext>
            </a:extLst>
          </p:cNvPr>
          <p:cNvSpPr/>
          <p:nvPr/>
        </p:nvSpPr>
        <p:spPr>
          <a:xfrm>
            <a:off x="60960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rapezoid 119">
            <a:extLst>
              <a:ext uri="{FF2B5EF4-FFF2-40B4-BE49-F238E27FC236}">
                <a16:creationId xmlns:a16="http://schemas.microsoft.com/office/drawing/2014/main" id="{FA509F67-4278-4A17-886E-BA16F135E18B}"/>
              </a:ext>
            </a:extLst>
          </p:cNvPr>
          <p:cNvSpPr/>
          <p:nvPr/>
        </p:nvSpPr>
        <p:spPr>
          <a:xfrm>
            <a:off x="67818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83BBD1C1-05B7-4CAF-A66B-29624EC85DC1}"/>
              </a:ext>
            </a:extLst>
          </p:cNvPr>
          <p:cNvSpPr/>
          <p:nvPr/>
        </p:nvSpPr>
        <p:spPr>
          <a:xfrm>
            <a:off x="8153400" y="2514600"/>
            <a:ext cx="685800" cy="457200"/>
          </a:xfrm>
          <a:prstGeom prst="trapezoid">
            <a:avLst>
              <a:gd name="adj" fmla="val 41667"/>
            </a:avLst>
          </a:prstGeom>
          <a:solidFill>
            <a:srgbClr val="9FEFFF"/>
          </a:solidFill>
          <a:ln>
            <a:solidFill>
              <a:srgbClr val="9FE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1C5730-B731-4B49-B749-F0F0896DD129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5283978-8454-4848-9B0D-94ECAA6D551F}"/>
              </a:ext>
            </a:extLst>
          </p:cNvPr>
          <p:cNvCxnSpPr>
            <a:cxnSpLocks/>
          </p:cNvCxnSpPr>
          <p:nvPr/>
        </p:nvCxnSpPr>
        <p:spPr>
          <a:xfrm>
            <a:off x="2895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0407343-E1B8-4D18-A72E-7C2775E9E9B2}"/>
              </a:ext>
            </a:extLst>
          </p:cNvPr>
          <p:cNvCxnSpPr>
            <a:cxnSpLocks/>
          </p:cNvCxnSpPr>
          <p:nvPr/>
        </p:nvCxnSpPr>
        <p:spPr>
          <a:xfrm>
            <a:off x="3810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06B9730-5D5C-4B9F-890E-3891BEAEE678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6C26E28F-0466-412C-99DA-80C3F5A0645C}"/>
              </a:ext>
            </a:extLst>
          </p:cNvPr>
          <p:cNvCxnSpPr>
            <a:cxnSpLocks/>
          </p:cNvCxnSpPr>
          <p:nvPr/>
        </p:nvCxnSpPr>
        <p:spPr>
          <a:xfrm>
            <a:off x="5638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7F2F316-8601-4942-824A-97D796617956}"/>
              </a:ext>
            </a:extLst>
          </p:cNvPr>
          <p:cNvCxnSpPr>
            <a:cxnSpLocks/>
          </p:cNvCxnSpPr>
          <p:nvPr/>
        </p:nvCxnSpPr>
        <p:spPr>
          <a:xfrm>
            <a:off x="6553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327662D-5882-4970-8C99-F2488F1988FC}"/>
              </a:ext>
            </a:extLst>
          </p:cNvPr>
          <p:cNvCxnSpPr>
            <a:cxnSpLocks/>
          </p:cNvCxnSpPr>
          <p:nvPr/>
        </p:nvCxnSpPr>
        <p:spPr>
          <a:xfrm>
            <a:off x="7467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FF724CF-5356-4C4D-9D59-432640580821}"/>
              </a:ext>
            </a:extLst>
          </p:cNvPr>
          <p:cNvCxnSpPr>
            <a:cxnSpLocks/>
          </p:cNvCxnSpPr>
          <p:nvPr/>
        </p:nvCxnSpPr>
        <p:spPr>
          <a:xfrm>
            <a:off x="8382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308E010-0129-4FEE-9731-CEC40753DE87}"/>
              </a:ext>
            </a:extLst>
          </p:cNvPr>
          <p:cNvCxnSpPr>
            <a:cxnSpLocks/>
          </p:cNvCxnSpPr>
          <p:nvPr/>
        </p:nvCxnSpPr>
        <p:spPr>
          <a:xfrm>
            <a:off x="9296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DD5519-B533-449D-BA00-47C988D736A0}"/>
              </a:ext>
            </a:extLst>
          </p:cNvPr>
          <p:cNvSpPr txBox="1"/>
          <p:nvPr/>
        </p:nvSpPr>
        <p:spPr>
          <a:xfrm>
            <a:off x="2667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F7A89AD-1392-42EE-8E84-36E79F4F1B85}"/>
              </a:ext>
            </a:extLst>
          </p:cNvPr>
          <p:cNvSpPr txBox="1"/>
          <p:nvPr/>
        </p:nvSpPr>
        <p:spPr>
          <a:xfrm>
            <a:off x="3581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FD34F47-7523-435F-A56B-05C499543DB1}"/>
              </a:ext>
            </a:extLst>
          </p:cNvPr>
          <p:cNvSpPr txBox="1"/>
          <p:nvPr/>
        </p:nvSpPr>
        <p:spPr>
          <a:xfrm>
            <a:off x="4495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C18873-F8EA-4162-8C00-5E2F0A7F3688}"/>
              </a:ext>
            </a:extLst>
          </p:cNvPr>
          <p:cNvSpPr txBox="1"/>
          <p:nvPr/>
        </p:nvSpPr>
        <p:spPr>
          <a:xfrm>
            <a:off x="54102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AFE95D1-3E96-4D95-A5F9-35ABF4DBBAE6}"/>
              </a:ext>
            </a:extLst>
          </p:cNvPr>
          <p:cNvSpPr txBox="1"/>
          <p:nvPr/>
        </p:nvSpPr>
        <p:spPr>
          <a:xfrm>
            <a:off x="63246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4FC1548-679C-4F4A-99D1-7ADCFBCE61EC}"/>
              </a:ext>
            </a:extLst>
          </p:cNvPr>
          <p:cNvSpPr txBox="1"/>
          <p:nvPr/>
        </p:nvSpPr>
        <p:spPr>
          <a:xfrm>
            <a:off x="72390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0EEAED-970F-4609-8FEC-B34C9FD3DA93}"/>
              </a:ext>
            </a:extLst>
          </p:cNvPr>
          <p:cNvSpPr txBox="1"/>
          <p:nvPr/>
        </p:nvSpPr>
        <p:spPr>
          <a:xfrm>
            <a:off x="81534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92F63CA-8408-4793-A6C4-3D1510490373}"/>
              </a:ext>
            </a:extLst>
          </p:cNvPr>
          <p:cNvSpPr txBox="1"/>
          <p:nvPr/>
        </p:nvSpPr>
        <p:spPr>
          <a:xfrm>
            <a:off x="9067800" y="66029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70225E8B-A54D-4937-A515-833C94B991C7}"/>
              </a:ext>
            </a:extLst>
          </p:cNvPr>
          <p:cNvCxnSpPr>
            <a:cxnSpLocks/>
          </p:cNvCxnSpPr>
          <p:nvPr/>
        </p:nvCxnSpPr>
        <p:spPr>
          <a:xfrm>
            <a:off x="3352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6C7F03D-159D-4A12-824E-625D4D494F00}"/>
              </a:ext>
            </a:extLst>
          </p:cNvPr>
          <p:cNvCxnSpPr>
            <a:cxnSpLocks/>
          </p:cNvCxnSpPr>
          <p:nvPr/>
        </p:nvCxnSpPr>
        <p:spPr>
          <a:xfrm>
            <a:off x="4267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301B2AE-15A7-4DF6-945F-AD78EC3AED19}"/>
              </a:ext>
            </a:extLst>
          </p:cNvPr>
          <p:cNvCxnSpPr>
            <a:cxnSpLocks/>
          </p:cNvCxnSpPr>
          <p:nvPr/>
        </p:nvCxnSpPr>
        <p:spPr>
          <a:xfrm>
            <a:off x="51816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48E84828-FEE1-4899-9629-4E26C40BBAC4}"/>
              </a:ext>
            </a:extLst>
          </p:cNvPr>
          <p:cNvCxnSpPr>
            <a:cxnSpLocks/>
          </p:cNvCxnSpPr>
          <p:nvPr/>
        </p:nvCxnSpPr>
        <p:spPr>
          <a:xfrm>
            <a:off x="60960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3C7E5C17-C821-4E1C-AC6F-1FB4B23ED3E0}"/>
              </a:ext>
            </a:extLst>
          </p:cNvPr>
          <p:cNvCxnSpPr>
            <a:cxnSpLocks/>
          </p:cNvCxnSpPr>
          <p:nvPr/>
        </p:nvCxnSpPr>
        <p:spPr>
          <a:xfrm>
            <a:off x="7010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5C05E1D-A87C-4616-AA9F-3CEAD1B03219}"/>
              </a:ext>
            </a:extLst>
          </p:cNvPr>
          <p:cNvCxnSpPr>
            <a:cxnSpLocks/>
          </p:cNvCxnSpPr>
          <p:nvPr/>
        </p:nvCxnSpPr>
        <p:spPr>
          <a:xfrm>
            <a:off x="79248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B5E43E1-DBE2-4491-BEFC-2279E6ECF563}"/>
              </a:ext>
            </a:extLst>
          </p:cNvPr>
          <p:cNvCxnSpPr>
            <a:cxnSpLocks/>
          </p:cNvCxnSpPr>
          <p:nvPr/>
        </p:nvCxnSpPr>
        <p:spPr>
          <a:xfrm>
            <a:off x="88392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D8C128C2-4566-44BF-9AB9-FA8198B7C5A3}"/>
              </a:ext>
            </a:extLst>
          </p:cNvPr>
          <p:cNvCxnSpPr>
            <a:cxnSpLocks/>
          </p:cNvCxnSpPr>
          <p:nvPr/>
        </p:nvCxnSpPr>
        <p:spPr>
          <a:xfrm>
            <a:off x="4724400" y="637436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36168BF-A286-4C99-B3E7-E480214A49E1}"/>
              </a:ext>
            </a:extLst>
          </p:cNvPr>
          <p:cNvCxnSpPr>
            <a:cxnSpLocks/>
          </p:cNvCxnSpPr>
          <p:nvPr/>
        </p:nvCxnSpPr>
        <p:spPr>
          <a:xfrm>
            <a:off x="2667000" y="22860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5FF0993-65A5-4B44-B60E-3DA89C1C77D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87C96D5-9601-410A-ACF9-C8BCE5413C0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066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B893E8E-EA00-4B9E-857F-EF2C88790F7D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829D9BE7-85B4-4316-A7D3-C17DF05EEC4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895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3C8A835-6D75-489F-BA40-851C31B4DE13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EAD645A-3C7E-4C47-91AE-468B15A6B05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724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53331EC2-B113-4825-9EEC-7E007B7A512E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638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E26FEA0-667D-437B-8831-1B0041D7CB70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5BF2134A-4905-4C9B-AD24-C34F23B7DE4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524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C62A19A-A1FC-47E7-AC50-1E395EAC94A5}"/>
              </a:ext>
            </a:extLst>
          </p:cNvPr>
          <p:cNvCxnSpPr>
            <a:cxnSpLocks/>
          </p:cNvCxnSpPr>
          <p:nvPr/>
        </p:nvCxnSpPr>
        <p:spPr>
          <a:xfrm rot="5400000">
            <a:off x="2590800" y="24384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B3FD54A-404A-4FC6-B5A1-40F9E8D3F8DA}"/>
              </a:ext>
            </a:extLst>
          </p:cNvPr>
          <p:cNvCxnSpPr>
            <a:cxnSpLocks/>
          </p:cNvCxnSpPr>
          <p:nvPr/>
        </p:nvCxnSpPr>
        <p:spPr>
          <a:xfrm rot="5400000">
            <a:off x="2590800" y="3352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184DC37-F041-4C0F-A1C4-1564D2CCCCA9}"/>
              </a:ext>
            </a:extLst>
          </p:cNvPr>
          <p:cNvCxnSpPr>
            <a:cxnSpLocks/>
          </p:cNvCxnSpPr>
          <p:nvPr/>
        </p:nvCxnSpPr>
        <p:spPr>
          <a:xfrm rot="5400000">
            <a:off x="2590800" y="4267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F6D01BE-0815-4BB4-A8C9-2296F1770B4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5181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8D43B1D-BC61-40FB-8436-C7BE72335EF7}"/>
              </a:ext>
            </a:extLst>
          </p:cNvPr>
          <p:cNvCxnSpPr>
            <a:cxnSpLocks/>
          </p:cNvCxnSpPr>
          <p:nvPr/>
        </p:nvCxnSpPr>
        <p:spPr>
          <a:xfrm rot="5400000">
            <a:off x="2590800" y="6096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0AED6C3-5FFD-4E39-9436-29D9852D261B}"/>
              </a:ext>
            </a:extLst>
          </p:cNvPr>
          <p:cNvCxnSpPr>
            <a:cxnSpLocks/>
          </p:cNvCxnSpPr>
          <p:nvPr/>
        </p:nvCxnSpPr>
        <p:spPr>
          <a:xfrm rot="5400000">
            <a:off x="2590800" y="19812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7AE5B2FB-C071-425E-85BF-451134E11895}"/>
              </a:ext>
            </a:extLst>
          </p:cNvPr>
          <p:cNvSpPr txBox="1"/>
          <p:nvPr/>
        </p:nvSpPr>
        <p:spPr>
          <a:xfrm>
            <a:off x="2057400" y="594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BE49D3E-DC5B-4BE5-9014-B02861A12A9A}"/>
              </a:ext>
            </a:extLst>
          </p:cNvPr>
          <p:cNvSpPr txBox="1"/>
          <p:nvPr/>
        </p:nvSpPr>
        <p:spPr>
          <a:xfrm>
            <a:off x="20574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AAE51A4-2B21-4453-9A1B-4E09528EE16F}"/>
              </a:ext>
            </a:extLst>
          </p:cNvPr>
          <p:cNvSpPr txBox="1"/>
          <p:nvPr/>
        </p:nvSpPr>
        <p:spPr>
          <a:xfrm>
            <a:off x="2057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A70E093-3709-4465-AFCD-739F723D68A1}"/>
              </a:ext>
            </a:extLst>
          </p:cNvPr>
          <p:cNvSpPr txBox="1"/>
          <p:nvPr/>
        </p:nvSpPr>
        <p:spPr>
          <a:xfrm>
            <a:off x="2057400" y="32443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26E604A-59BF-47B7-9A6B-F70FD406390B}"/>
              </a:ext>
            </a:extLst>
          </p:cNvPr>
          <p:cNvSpPr txBox="1"/>
          <p:nvPr/>
        </p:nvSpPr>
        <p:spPr>
          <a:xfrm>
            <a:off x="2057400" y="2400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6215F1D-F305-47AF-A53E-80CEE7D61000}"/>
              </a:ext>
            </a:extLst>
          </p:cNvPr>
          <p:cNvSpPr txBox="1"/>
          <p:nvPr/>
        </p:nvSpPr>
        <p:spPr>
          <a:xfrm>
            <a:off x="2057400" y="1485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0488672-8FAC-4ED2-B15B-634AC60CEF36}"/>
              </a:ext>
            </a:extLst>
          </p:cNvPr>
          <p:cNvSpPr txBox="1"/>
          <p:nvPr/>
        </p:nvSpPr>
        <p:spPr>
          <a:xfrm>
            <a:off x="2057400" y="5715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1B4ABA1-77F7-413A-98C5-CCF2169A9B52}"/>
              </a:ext>
            </a:extLst>
          </p:cNvPr>
          <p:cNvGrpSpPr/>
          <p:nvPr/>
        </p:nvGrpSpPr>
        <p:grpSpPr>
          <a:xfrm flipH="1">
            <a:off x="8879546" y="2514600"/>
            <a:ext cx="416854" cy="457200"/>
            <a:chOff x="2935946" y="2514600"/>
            <a:chExt cx="416854" cy="457200"/>
          </a:xfrm>
        </p:grpSpPr>
        <p:sp>
          <p:nvSpPr>
            <p:cNvPr id="202" name="Right Triangle 201">
              <a:extLst>
                <a:ext uri="{FF2B5EF4-FFF2-40B4-BE49-F238E27FC236}">
                  <a16:creationId xmlns:a16="http://schemas.microsoft.com/office/drawing/2014/main" id="{21A9DE0B-36E3-46E9-AA59-8145D58D4DCD}"/>
                </a:ext>
              </a:extLst>
            </p:cNvPr>
            <p:cNvSpPr/>
            <p:nvPr/>
          </p:nvSpPr>
          <p:spPr>
            <a:xfrm>
              <a:off x="3124200" y="2514600"/>
              <a:ext cx="228600" cy="457200"/>
            </a:xfrm>
            <a:prstGeom prst="rtTriangle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C1F5013-53CA-4383-B9AA-B40AEC8E0C10}"/>
                </a:ext>
              </a:extLst>
            </p:cNvPr>
            <p:cNvSpPr/>
            <p:nvPr/>
          </p:nvSpPr>
          <p:spPr>
            <a:xfrm>
              <a:off x="2935946" y="2514600"/>
              <a:ext cx="188254" cy="457200"/>
            </a:xfrm>
            <a:prstGeom prst="rect">
              <a:avLst/>
            </a:prstGeom>
            <a:solidFill>
              <a:srgbClr val="9FEFFF"/>
            </a:solidFill>
            <a:ln>
              <a:solidFill>
                <a:srgbClr val="9FE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9AC12AE-2C51-482A-89CD-74F4F106C2BB}"/>
              </a:ext>
            </a:extLst>
          </p:cNvPr>
          <p:cNvSpPr/>
          <p:nvPr/>
        </p:nvSpPr>
        <p:spPr>
          <a:xfrm rot="10800000">
            <a:off x="50101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87430DE-BD1D-4765-991C-44325D6ECF94}"/>
              </a:ext>
            </a:extLst>
          </p:cNvPr>
          <p:cNvSpPr/>
          <p:nvPr/>
        </p:nvSpPr>
        <p:spPr>
          <a:xfrm rot="10800000">
            <a:off x="51244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4D7B3-7344-41F0-B5FA-13671736F1FC}"/>
              </a:ext>
            </a:extLst>
          </p:cNvPr>
          <p:cNvSpPr/>
          <p:nvPr/>
        </p:nvSpPr>
        <p:spPr>
          <a:xfrm rot="10800000">
            <a:off x="48958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6FC42769-BC9C-4D87-9C6F-CB37DFA2D872}"/>
              </a:ext>
            </a:extLst>
          </p:cNvPr>
          <p:cNvSpPr/>
          <p:nvPr/>
        </p:nvSpPr>
        <p:spPr>
          <a:xfrm rot="10800000">
            <a:off x="43243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613445CD-C580-4F7B-8481-8E8ACE7D4ED5}"/>
              </a:ext>
            </a:extLst>
          </p:cNvPr>
          <p:cNvSpPr/>
          <p:nvPr/>
        </p:nvSpPr>
        <p:spPr>
          <a:xfrm rot="10800000">
            <a:off x="44386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F9C99E8F-27DB-4279-B3BC-06D121FD54B2}"/>
              </a:ext>
            </a:extLst>
          </p:cNvPr>
          <p:cNvSpPr/>
          <p:nvPr/>
        </p:nvSpPr>
        <p:spPr>
          <a:xfrm rot="10800000">
            <a:off x="42100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69AC93A1-4AA1-4173-849F-FB36B42E73AD}"/>
              </a:ext>
            </a:extLst>
          </p:cNvPr>
          <p:cNvSpPr/>
          <p:nvPr/>
        </p:nvSpPr>
        <p:spPr>
          <a:xfrm rot="10800000">
            <a:off x="37528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8471E881-0E78-4D57-B419-7583B342DFB6}"/>
              </a:ext>
            </a:extLst>
          </p:cNvPr>
          <p:cNvSpPr/>
          <p:nvPr/>
        </p:nvSpPr>
        <p:spPr>
          <a:xfrm rot="10800000">
            <a:off x="36385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F544D6B2-77B3-414E-98F8-2D01220C861D}"/>
              </a:ext>
            </a:extLst>
          </p:cNvPr>
          <p:cNvSpPr/>
          <p:nvPr/>
        </p:nvSpPr>
        <p:spPr>
          <a:xfrm rot="10800000">
            <a:off x="35242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CBF16EF0-DA1A-4E74-BAB2-514A2EEB7281}"/>
              </a:ext>
            </a:extLst>
          </p:cNvPr>
          <p:cNvSpPr/>
          <p:nvPr/>
        </p:nvSpPr>
        <p:spPr>
          <a:xfrm rot="10800000">
            <a:off x="70675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40A8802C-E9B8-4C13-B13B-9C927304BFD9}"/>
              </a:ext>
            </a:extLst>
          </p:cNvPr>
          <p:cNvSpPr/>
          <p:nvPr/>
        </p:nvSpPr>
        <p:spPr>
          <a:xfrm rot="10800000">
            <a:off x="71818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E30C7216-C931-4838-9C11-00A9FD8DD7C4}"/>
              </a:ext>
            </a:extLst>
          </p:cNvPr>
          <p:cNvSpPr/>
          <p:nvPr/>
        </p:nvSpPr>
        <p:spPr>
          <a:xfrm rot="10800000">
            <a:off x="6953250" y="2514601"/>
            <a:ext cx="114300" cy="8001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789FAAA6-37EF-4A82-962F-40805BE71227}"/>
              </a:ext>
            </a:extLst>
          </p:cNvPr>
          <p:cNvSpPr/>
          <p:nvPr/>
        </p:nvSpPr>
        <p:spPr>
          <a:xfrm rot="10800000">
            <a:off x="63817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C96FF275-236E-4B98-A294-561420F471BB}"/>
              </a:ext>
            </a:extLst>
          </p:cNvPr>
          <p:cNvSpPr/>
          <p:nvPr/>
        </p:nvSpPr>
        <p:spPr>
          <a:xfrm rot="10800000">
            <a:off x="6496050" y="2514601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B3A67618-1E06-4392-BD2D-3EB175A29784}"/>
              </a:ext>
            </a:extLst>
          </p:cNvPr>
          <p:cNvSpPr/>
          <p:nvPr/>
        </p:nvSpPr>
        <p:spPr>
          <a:xfrm rot="10800000">
            <a:off x="62674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E26B0507-1C51-4D08-B3C7-B4D75C9E9A3C}"/>
              </a:ext>
            </a:extLst>
          </p:cNvPr>
          <p:cNvSpPr/>
          <p:nvPr/>
        </p:nvSpPr>
        <p:spPr>
          <a:xfrm rot="10800000">
            <a:off x="5810250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624F3D67-A2E5-4FFD-8DE8-502136F1C8D0}"/>
              </a:ext>
            </a:extLst>
          </p:cNvPr>
          <p:cNvSpPr/>
          <p:nvPr/>
        </p:nvSpPr>
        <p:spPr>
          <a:xfrm rot="10800000">
            <a:off x="56959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9B2A268-964D-4594-A8B0-E4476ED04D39}"/>
              </a:ext>
            </a:extLst>
          </p:cNvPr>
          <p:cNvSpPr/>
          <p:nvPr/>
        </p:nvSpPr>
        <p:spPr>
          <a:xfrm rot="10800000">
            <a:off x="5581650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8C9FB220-AC46-410A-B91E-5F898C70113E}"/>
              </a:ext>
            </a:extLst>
          </p:cNvPr>
          <p:cNvSpPr/>
          <p:nvPr/>
        </p:nvSpPr>
        <p:spPr>
          <a:xfrm rot="10800000">
            <a:off x="9067801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B2F9C3C3-6E13-4AC2-803E-31AFFE2652CE}"/>
              </a:ext>
            </a:extLst>
          </p:cNvPr>
          <p:cNvSpPr/>
          <p:nvPr/>
        </p:nvSpPr>
        <p:spPr>
          <a:xfrm rot="10800000">
            <a:off x="9182101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F5BB9BA8-A437-459F-A4D8-3B389C2F6513}"/>
              </a:ext>
            </a:extLst>
          </p:cNvPr>
          <p:cNvSpPr/>
          <p:nvPr/>
        </p:nvSpPr>
        <p:spPr>
          <a:xfrm rot="10800000">
            <a:off x="8439149" y="2514600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BD2D1E5E-7815-4EB5-8F7B-647B36482D83}"/>
              </a:ext>
            </a:extLst>
          </p:cNvPr>
          <p:cNvSpPr/>
          <p:nvPr/>
        </p:nvSpPr>
        <p:spPr>
          <a:xfrm rot="10800000">
            <a:off x="8553450" y="2514600"/>
            <a:ext cx="114300" cy="8572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37C7B353-FF19-4F5B-BEBF-417A6C7C801C}"/>
              </a:ext>
            </a:extLst>
          </p:cNvPr>
          <p:cNvSpPr/>
          <p:nvPr/>
        </p:nvSpPr>
        <p:spPr>
          <a:xfrm rot="10800000">
            <a:off x="8324849" y="2514600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E9E8E3D9-4DA2-4126-88B7-D01236DA0537}"/>
              </a:ext>
            </a:extLst>
          </p:cNvPr>
          <p:cNvSpPr/>
          <p:nvPr/>
        </p:nvSpPr>
        <p:spPr>
          <a:xfrm rot="10800000">
            <a:off x="7867649" y="2514601"/>
            <a:ext cx="1143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275FCA4A-8A96-41FF-BDB2-F445D6A5AF19}"/>
              </a:ext>
            </a:extLst>
          </p:cNvPr>
          <p:cNvSpPr/>
          <p:nvPr/>
        </p:nvSpPr>
        <p:spPr>
          <a:xfrm rot="10800000">
            <a:off x="77533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955BA322-3DBE-4DD3-B39D-34D836260972}"/>
              </a:ext>
            </a:extLst>
          </p:cNvPr>
          <p:cNvSpPr/>
          <p:nvPr/>
        </p:nvSpPr>
        <p:spPr>
          <a:xfrm rot="10800000">
            <a:off x="7639049" y="2514601"/>
            <a:ext cx="114300" cy="74295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EE712C5-8921-4AF0-9F21-49DB49EEF821}"/>
              </a:ext>
            </a:extLst>
          </p:cNvPr>
          <p:cNvGrpSpPr/>
          <p:nvPr/>
        </p:nvGrpSpPr>
        <p:grpSpPr>
          <a:xfrm>
            <a:off x="6667500" y="3429000"/>
            <a:ext cx="742950" cy="2724534"/>
            <a:chOff x="2669256" y="3104766"/>
            <a:chExt cx="1102654" cy="215303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592C19C-43B7-42B0-A652-598961E97D57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13A140-F196-400E-996A-4ADACD5729BB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FFD16C1-D8F1-4B87-949C-CEEABD0CCFB2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96337B7-2C97-4A18-8C1D-03A19E50AE6C}"/>
              </a:ext>
            </a:extLst>
          </p:cNvPr>
          <p:cNvGrpSpPr/>
          <p:nvPr/>
        </p:nvGrpSpPr>
        <p:grpSpPr>
          <a:xfrm>
            <a:off x="4895850" y="3429000"/>
            <a:ext cx="742950" cy="2724534"/>
            <a:chOff x="2669256" y="3104766"/>
            <a:chExt cx="1102654" cy="2153034"/>
          </a:xfrm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34D8B2E-18D6-42A2-93B7-2A836B46BAEC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B217AAC8-27FC-44AC-AF3A-6C2B096F4CA7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64ED276-3A37-4F7D-8ABD-74D122292DDA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B90C17D-D511-40ED-B896-FCCFDA47BF82}"/>
              </a:ext>
            </a:extLst>
          </p:cNvPr>
          <p:cNvGrpSpPr/>
          <p:nvPr/>
        </p:nvGrpSpPr>
        <p:grpSpPr>
          <a:xfrm>
            <a:off x="3067050" y="3429000"/>
            <a:ext cx="742950" cy="2724534"/>
            <a:chOff x="2669256" y="3104766"/>
            <a:chExt cx="1102654" cy="2153034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E322B61-984D-4A44-8AC3-4407E306D664}"/>
                </a:ext>
              </a:extLst>
            </p:cNvPr>
            <p:cNvSpPr/>
            <p:nvPr/>
          </p:nvSpPr>
          <p:spPr>
            <a:xfrm>
              <a:off x="2854500" y="3104766"/>
              <a:ext cx="656291" cy="2153034"/>
            </a:xfrm>
            <a:custGeom>
              <a:avLst/>
              <a:gdLst>
                <a:gd name="connsiteX0" fmla="*/ 155400 w 656291"/>
                <a:gd name="connsiteY0" fmla="*/ 2153034 h 2153034"/>
                <a:gd name="connsiteX1" fmla="*/ 488775 w 656291"/>
                <a:gd name="connsiteY1" fmla="*/ 1667259 h 2153034"/>
                <a:gd name="connsiteX2" fmla="*/ 374475 w 656291"/>
                <a:gd name="connsiteY2" fmla="*/ 1105284 h 2153034"/>
                <a:gd name="connsiteX3" fmla="*/ 3000 w 656291"/>
                <a:gd name="connsiteY3" fmla="*/ 590934 h 2153034"/>
                <a:gd name="connsiteX4" fmla="*/ 222075 w 656291"/>
                <a:gd name="connsiteY4" fmla="*/ 48009 h 2153034"/>
                <a:gd name="connsiteX5" fmla="*/ 622125 w 656291"/>
                <a:gd name="connsiteY5" fmla="*/ 76584 h 2153034"/>
                <a:gd name="connsiteX6" fmla="*/ 584025 w 656291"/>
                <a:gd name="connsiteY6" fmla="*/ 486159 h 2153034"/>
                <a:gd name="connsiteX7" fmla="*/ 174450 w 656291"/>
                <a:gd name="connsiteY7" fmla="*/ 629034 h 2153034"/>
                <a:gd name="connsiteX8" fmla="*/ 231600 w 656291"/>
                <a:gd name="connsiteY8" fmla="*/ 267084 h 2153034"/>
                <a:gd name="connsiteX9" fmla="*/ 460200 w 656291"/>
                <a:gd name="connsiteY9" fmla="*/ 190884 h 2153034"/>
                <a:gd name="connsiteX10" fmla="*/ 507825 w 656291"/>
                <a:gd name="connsiteY10" fmla="*/ 371859 h 2153034"/>
                <a:gd name="connsiteX11" fmla="*/ 279225 w 656291"/>
                <a:gd name="connsiteY11" fmla="*/ 476634 h 2153034"/>
                <a:gd name="connsiteX12" fmla="*/ 326850 w 656291"/>
                <a:gd name="connsiteY12" fmla="*/ 314709 h 2153034"/>
                <a:gd name="connsiteX13" fmla="*/ 374475 w 656291"/>
                <a:gd name="connsiteY13" fmla="*/ 305184 h 2153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56291" h="2153034">
                  <a:moveTo>
                    <a:pt x="155400" y="2153034"/>
                  </a:moveTo>
                  <a:cubicBezTo>
                    <a:pt x="303831" y="1997459"/>
                    <a:pt x="452263" y="1841884"/>
                    <a:pt x="488775" y="1667259"/>
                  </a:cubicBezTo>
                  <a:cubicBezTo>
                    <a:pt x="525287" y="1492634"/>
                    <a:pt x="455438" y="1284671"/>
                    <a:pt x="374475" y="1105284"/>
                  </a:cubicBezTo>
                  <a:cubicBezTo>
                    <a:pt x="293513" y="925896"/>
                    <a:pt x="28400" y="767147"/>
                    <a:pt x="3000" y="590934"/>
                  </a:cubicBezTo>
                  <a:cubicBezTo>
                    <a:pt x="-22400" y="414721"/>
                    <a:pt x="118888" y="133734"/>
                    <a:pt x="222075" y="48009"/>
                  </a:cubicBezTo>
                  <a:cubicBezTo>
                    <a:pt x="325262" y="-37716"/>
                    <a:pt x="561800" y="3559"/>
                    <a:pt x="622125" y="76584"/>
                  </a:cubicBezTo>
                  <a:cubicBezTo>
                    <a:pt x="682450" y="149609"/>
                    <a:pt x="658637" y="394084"/>
                    <a:pt x="584025" y="486159"/>
                  </a:cubicBezTo>
                  <a:cubicBezTo>
                    <a:pt x="509413" y="578234"/>
                    <a:pt x="233187" y="665546"/>
                    <a:pt x="174450" y="629034"/>
                  </a:cubicBezTo>
                  <a:cubicBezTo>
                    <a:pt x="115713" y="592522"/>
                    <a:pt x="183975" y="340109"/>
                    <a:pt x="231600" y="267084"/>
                  </a:cubicBezTo>
                  <a:cubicBezTo>
                    <a:pt x="279225" y="194059"/>
                    <a:pt x="414163" y="173422"/>
                    <a:pt x="460200" y="190884"/>
                  </a:cubicBezTo>
                  <a:cubicBezTo>
                    <a:pt x="506237" y="208346"/>
                    <a:pt x="537987" y="324234"/>
                    <a:pt x="507825" y="371859"/>
                  </a:cubicBezTo>
                  <a:cubicBezTo>
                    <a:pt x="477663" y="419484"/>
                    <a:pt x="309387" y="486159"/>
                    <a:pt x="279225" y="476634"/>
                  </a:cubicBezTo>
                  <a:cubicBezTo>
                    <a:pt x="249063" y="467109"/>
                    <a:pt x="310975" y="343284"/>
                    <a:pt x="326850" y="314709"/>
                  </a:cubicBezTo>
                  <a:cubicBezTo>
                    <a:pt x="342725" y="286134"/>
                    <a:pt x="358600" y="295659"/>
                    <a:pt x="374475" y="305184"/>
                  </a:cubicBezTo>
                </a:path>
              </a:pathLst>
            </a:custGeom>
            <a:noFill/>
            <a:ln w="762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37E365F3-2159-4F00-B70B-7BED22987309}"/>
                </a:ext>
              </a:extLst>
            </p:cNvPr>
            <p:cNvSpPr/>
            <p:nvPr/>
          </p:nvSpPr>
          <p:spPr>
            <a:xfrm>
              <a:off x="3282237" y="3748829"/>
              <a:ext cx="489673" cy="586951"/>
            </a:xfrm>
            <a:custGeom>
              <a:avLst/>
              <a:gdLst>
                <a:gd name="connsiteX0" fmla="*/ 9603 w 489673"/>
                <a:gd name="connsiteY0" fmla="*/ 586951 h 586951"/>
                <a:gd name="connsiteX1" fmla="*/ 40083 w 489673"/>
                <a:gd name="connsiteY1" fmla="*/ 175471 h 586951"/>
                <a:gd name="connsiteX2" fmla="*/ 329643 w 489673"/>
                <a:gd name="connsiteY2" fmla="*/ 211 h 586951"/>
                <a:gd name="connsiteX3" fmla="*/ 489663 w 489673"/>
                <a:gd name="connsiteY3" fmla="*/ 144991 h 586951"/>
                <a:gd name="connsiteX4" fmla="*/ 337263 w 489673"/>
                <a:gd name="connsiteY4" fmla="*/ 373591 h 586951"/>
                <a:gd name="connsiteX5" fmla="*/ 222963 w 489673"/>
                <a:gd name="connsiteY5" fmla="*/ 282151 h 586951"/>
                <a:gd name="connsiteX6" fmla="*/ 329643 w 489673"/>
                <a:gd name="connsiteY6" fmla="*/ 152611 h 586951"/>
                <a:gd name="connsiteX7" fmla="*/ 360123 w 489673"/>
                <a:gd name="connsiteY7" fmla="*/ 221191 h 58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673" h="586951">
                  <a:moveTo>
                    <a:pt x="9603" y="586951"/>
                  </a:moveTo>
                  <a:cubicBezTo>
                    <a:pt x="-1827" y="430106"/>
                    <a:pt x="-13257" y="273261"/>
                    <a:pt x="40083" y="175471"/>
                  </a:cubicBezTo>
                  <a:cubicBezTo>
                    <a:pt x="93423" y="77681"/>
                    <a:pt x="254713" y="5291"/>
                    <a:pt x="329643" y="211"/>
                  </a:cubicBezTo>
                  <a:cubicBezTo>
                    <a:pt x="404573" y="-4869"/>
                    <a:pt x="488393" y="82761"/>
                    <a:pt x="489663" y="144991"/>
                  </a:cubicBezTo>
                  <a:cubicBezTo>
                    <a:pt x="490933" y="207221"/>
                    <a:pt x="381713" y="350731"/>
                    <a:pt x="337263" y="373591"/>
                  </a:cubicBezTo>
                  <a:cubicBezTo>
                    <a:pt x="292813" y="396451"/>
                    <a:pt x="224233" y="318981"/>
                    <a:pt x="222963" y="282151"/>
                  </a:cubicBezTo>
                  <a:cubicBezTo>
                    <a:pt x="221693" y="245321"/>
                    <a:pt x="306783" y="162771"/>
                    <a:pt x="329643" y="152611"/>
                  </a:cubicBezTo>
                  <a:cubicBezTo>
                    <a:pt x="352503" y="142451"/>
                    <a:pt x="356313" y="181821"/>
                    <a:pt x="360123" y="221191"/>
                  </a:cubicBezTo>
                </a:path>
              </a:pathLst>
            </a:custGeom>
            <a:noFill/>
            <a:ln w="5715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735CBC4-8AC9-4EAE-ACE9-0A7DD7F320FF}"/>
                </a:ext>
              </a:extLst>
            </p:cNvPr>
            <p:cNvSpPr/>
            <p:nvPr/>
          </p:nvSpPr>
          <p:spPr>
            <a:xfrm>
              <a:off x="2669256" y="4182088"/>
              <a:ext cx="622584" cy="740432"/>
            </a:xfrm>
            <a:custGeom>
              <a:avLst/>
              <a:gdLst>
                <a:gd name="connsiteX0" fmla="*/ 622584 w 622584"/>
                <a:gd name="connsiteY0" fmla="*/ 740432 h 740432"/>
                <a:gd name="connsiteX1" fmla="*/ 424464 w 622584"/>
                <a:gd name="connsiteY1" fmla="*/ 115592 h 740432"/>
                <a:gd name="connsiteX2" fmla="*/ 28224 w 622584"/>
                <a:gd name="connsiteY2" fmla="*/ 16532 h 740432"/>
                <a:gd name="connsiteX3" fmla="*/ 66324 w 622584"/>
                <a:gd name="connsiteY3" fmla="*/ 321332 h 740432"/>
                <a:gd name="connsiteX4" fmla="*/ 340644 w 622584"/>
                <a:gd name="connsiteY4" fmla="*/ 481352 h 740432"/>
                <a:gd name="connsiteX5" fmla="*/ 317784 w 622584"/>
                <a:gd name="connsiteY5" fmla="*/ 222272 h 740432"/>
                <a:gd name="connsiteX6" fmla="*/ 150144 w 622584"/>
                <a:gd name="connsiteY6" fmla="*/ 184172 h 74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2584" h="740432">
                  <a:moveTo>
                    <a:pt x="622584" y="740432"/>
                  </a:moveTo>
                  <a:cubicBezTo>
                    <a:pt x="573054" y="488337"/>
                    <a:pt x="523524" y="236242"/>
                    <a:pt x="424464" y="115592"/>
                  </a:cubicBezTo>
                  <a:cubicBezTo>
                    <a:pt x="325404" y="-5058"/>
                    <a:pt x="87914" y="-17758"/>
                    <a:pt x="28224" y="16532"/>
                  </a:cubicBezTo>
                  <a:cubicBezTo>
                    <a:pt x="-31466" y="50822"/>
                    <a:pt x="14254" y="243862"/>
                    <a:pt x="66324" y="321332"/>
                  </a:cubicBezTo>
                  <a:cubicBezTo>
                    <a:pt x="118394" y="398802"/>
                    <a:pt x="298734" y="497862"/>
                    <a:pt x="340644" y="481352"/>
                  </a:cubicBezTo>
                  <a:cubicBezTo>
                    <a:pt x="382554" y="464842"/>
                    <a:pt x="349534" y="271802"/>
                    <a:pt x="317784" y="222272"/>
                  </a:cubicBezTo>
                  <a:cubicBezTo>
                    <a:pt x="286034" y="172742"/>
                    <a:pt x="218089" y="178457"/>
                    <a:pt x="150144" y="184172"/>
                  </a:cubicBezTo>
                </a:path>
              </a:pathLst>
            </a:custGeom>
            <a:noFill/>
            <a:ln w="38100" cap="rnd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7AB16AB-A765-41DB-8EA1-F77E260DD960}"/>
              </a:ext>
            </a:extLst>
          </p:cNvPr>
          <p:cNvGrpSpPr/>
          <p:nvPr/>
        </p:nvGrpSpPr>
        <p:grpSpPr>
          <a:xfrm>
            <a:off x="5867400" y="3448050"/>
            <a:ext cx="457200" cy="914400"/>
            <a:chOff x="3924300" y="2514600"/>
            <a:chExt cx="685800" cy="1600200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FF447AA2-725E-4DB5-BEF2-86266B81A04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84592257-06A9-4C2B-B5CC-14ECDD6A10AB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>
                <a:extLst>
                  <a:ext uri="{FF2B5EF4-FFF2-40B4-BE49-F238E27FC236}">
                    <a16:creationId xmlns:a16="http://schemas.microsoft.com/office/drawing/2014/main" id="{8B79C5CD-BFBD-44D4-B99B-ED75720336E4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A4E1EFB-9D6B-4F93-B374-A4FE777B7E36}"/>
                </a:ext>
              </a:extLst>
            </p:cNvPr>
            <p:cNvCxnSpPr>
              <a:cxnSpLocks/>
              <a:endCxn id="220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6AE1E06-AB22-4A62-84FE-9FB5BCDD73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95F5FD4-3313-4BD8-A8FC-268569F5CDE8}"/>
                </a:ext>
              </a:extLst>
            </p:cNvPr>
            <p:cNvCxnSpPr>
              <a:cxnSpLocks/>
              <a:stCxn id="220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F228C10-2D67-4CF0-A732-F685FB67A057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A5A330D-CB30-4F03-8665-6A9C6C3873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86A1041D-4B29-4D78-9D38-4263D5C0AFD7}"/>
              </a:ext>
            </a:extLst>
          </p:cNvPr>
          <p:cNvGrpSpPr/>
          <p:nvPr/>
        </p:nvGrpSpPr>
        <p:grpSpPr>
          <a:xfrm>
            <a:off x="7696200" y="3429000"/>
            <a:ext cx="457200" cy="914400"/>
            <a:chOff x="3924300" y="2514600"/>
            <a:chExt cx="685800" cy="1600200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532BA6B9-797C-41D1-823D-B2A293987F7E}"/>
                </a:ext>
              </a:extLst>
            </p:cNvPr>
            <p:cNvGrpSpPr/>
            <p:nvPr/>
          </p:nvGrpSpPr>
          <p:grpSpPr>
            <a:xfrm>
              <a:off x="3924300" y="2514600"/>
              <a:ext cx="685800" cy="1600200"/>
              <a:chOff x="3352800" y="2514600"/>
              <a:chExt cx="685800" cy="160020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ED2433E1-5AC1-4910-9682-95A288B1469E}"/>
                  </a:ext>
                </a:extLst>
              </p:cNvPr>
              <p:cNvSpPr/>
              <p:nvPr/>
            </p:nvSpPr>
            <p:spPr>
              <a:xfrm>
                <a:off x="3352800" y="3086100"/>
                <a:ext cx="685800" cy="10287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Isosceles Triangle 228">
                <a:extLst>
                  <a:ext uri="{FF2B5EF4-FFF2-40B4-BE49-F238E27FC236}">
                    <a16:creationId xmlns:a16="http://schemas.microsoft.com/office/drawing/2014/main" id="{0B32D40B-C633-4B8E-B29E-8288F3DCC890}"/>
                  </a:ext>
                </a:extLst>
              </p:cNvPr>
              <p:cNvSpPr/>
              <p:nvPr/>
            </p:nvSpPr>
            <p:spPr>
              <a:xfrm>
                <a:off x="3352800" y="2514600"/>
                <a:ext cx="685800" cy="5715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71597EE2-3843-4E7A-BC6D-BD4973E57D8E}"/>
                </a:ext>
              </a:extLst>
            </p:cNvPr>
            <p:cNvCxnSpPr>
              <a:cxnSpLocks/>
              <a:endCxn id="229" idx="0"/>
            </p:cNvCxnSpPr>
            <p:nvPr/>
          </p:nvCxnSpPr>
          <p:spPr>
            <a:xfrm flipV="1">
              <a:off x="39243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1228D3EC-6CEA-4303-BB83-1F4B60648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300" y="4114800"/>
              <a:ext cx="685800" cy="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108B3399-6EF4-4101-8FC8-1FA915C00BE9}"/>
                </a:ext>
              </a:extLst>
            </p:cNvPr>
            <p:cNvCxnSpPr>
              <a:cxnSpLocks/>
              <a:stCxn id="229" idx="4"/>
            </p:cNvCxnSpPr>
            <p:nvPr/>
          </p:nvCxnSpPr>
          <p:spPr>
            <a:xfrm>
              <a:off x="46101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E2362B08-FBFA-469D-B799-5D976BB738D9}"/>
                </a:ext>
              </a:extLst>
            </p:cNvPr>
            <p:cNvCxnSpPr>
              <a:cxnSpLocks/>
              <a:stCxn id="229" idx="0"/>
            </p:cNvCxnSpPr>
            <p:nvPr/>
          </p:nvCxnSpPr>
          <p:spPr>
            <a:xfrm>
              <a:off x="4267200" y="2514600"/>
              <a:ext cx="342900" cy="5715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EA422B-D4FC-4F27-BC51-01062233C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4300" y="3086100"/>
              <a:ext cx="0" cy="1028700"/>
            </a:xfrm>
            <a:prstGeom prst="line">
              <a:avLst/>
            </a:prstGeom>
            <a:ln w="3810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291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270</Words>
  <Application>Microsoft Office PowerPoint</Application>
  <PresentationFormat>Widescreen</PresentationFormat>
  <Paragraphs>270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</dc:creator>
  <cp:lastModifiedBy>Ben</cp:lastModifiedBy>
  <cp:revision>25</cp:revision>
  <dcterms:created xsi:type="dcterms:W3CDTF">2020-01-21T00:19:35Z</dcterms:created>
  <dcterms:modified xsi:type="dcterms:W3CDTF">2020-02-04T02:31:24Z</dcterms:modified>
</cp:coreProperties>
</file>