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32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297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81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214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337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35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04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92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57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394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36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837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C4FD-3C31-479F-B3A3-897271C20845}" type="datetimeFigureOut">
              <a:rPr lang="tr-TR" smtClean="0"/>
              <a:t>16.06.2019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C4F4F-2773-4F27-ACAC-9BCA8A2FB9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105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Düz Bağlayıcı 4"/>
          <p:cNvCxnSpPr/>
          <p:nvPr/>
        </p:nvCxnSpPr>
        <p:spPr>
          <a:xfrm>
            <a:off x="1353560" y="3069360"/>
            <a:ext cx="0" cy="360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 flipH="1">
            <a:off x="1353560" y="6666992"/>
            <a:ext cx="280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 flipV="1">
            <a:off x="273520" y="3066991"/>
            <a:ext cx="1080120" cy="23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>
            <a:off x="8482272" y="3066991"/>
            <a:ext cx="1151248" cy="23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>
            <a:off x="273520" y="909360"/>
            <a:ext cx="0" cy="21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>
            <a:off x="8482352" y="3069360"/>
            <a:ext cx="0" cy="360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>
            <a:off x="9633520" y="909360"/>
            <a:ext cx="0" cy="21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/>
          <p:cNvCxnSpPr/>
          <p:nvPr/>
        </p:nvCxnSpPr>
        <p:spPr>
          <a:xfrm>
            <a:off x="273520" y="909360"/>
            <a:ext cx="72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8913520" y="908720"/>
            <a:ext cx="72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993520" y="906991"/>
            <a:ext cx="0" cy="216000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>
            <a:off x="8913520" y="908720"/>
            <a:ext cx="0" cy="216000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/>
          <p:nvPr/>
        </p:nvCxnSpPr>
        <p:spPr>
          <a:xfrm>
            <a:off x="993520" y="186991"/>
            <a:ext cx="0" cy="72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/>
          <p:nvPr/>
        </p:nvCxnSpPr>
        <p:spPr>
          <a:xfrm flipH="1">
            <a:off x="993520" y="909360"/>
            <a:ext cx="3600000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 flipH="1">
            <a:off x="5313520" y="908720"/>
            <a:ext cx="3600000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>
            <a:off x="4593520" y="908720"/>
            <a:ext cx="72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33"/>
          <p:cNvCxnSpPr/>
          <p:nvPr/>
        </p:nvCxnSpPr>
        <p:spPr>
          <a:xfrm>
            <a:off x="4614080" y="909360"/>
            <a:ext cx="0" cy="216000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>
            <a:off x="5318685" y="906991"/>
            <a:ext cx="0" cy="216000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35"/>
          <p:cNvCxnSpPr/>
          <p:nvPr/>
        </p:nvCxnSpPr>
        <p:spPr>
          <a:xfrm>
            <a:off x="4161088" y="3066991"/>
            <a:ext cx="158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/>
          <p:nvPr/>
        </p:nvCxnSpPr>
        <p:spPr>
          <a:xfrm>
            <a:off x="1353640" y="3068960"/>
            <a:ext cx="7200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38"/>
          <p:cNvCxnSpPr/>
          <p:nvPr/>
        </p:nvCxnSpPr>
        <p:spPr>
          <a:xfrm>
            <a:off x="4620880" y="186991"/>
            <a:ext cx="0" cy="72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Düz Bağlayıcı 39"/>
          <p:cNvCxnSpPr/>
          <p:nvPr/>
        </p:nvCxnSpPr>
        <p:spPr>
          <a:xfrm>
            <a:off x="5318685" y="186991"/>
            <a:ext cx="0" cy="72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Düz Bağlayıcı 40"/>
          <p:cNvCxnSpPr/>
          <p:nvPr/>
        </p:nvCxnSpPr>
        <p:spPr>
          <a:xfrm>
            <a:off x="8913520" y="186991"/>
            <a:ext cx="0" cy="72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41"/>
          <p:cNvCxnSpPr/>
          <p:nvPr/>
        </p:nvCxnSpPr>
        <p:spPr>
          <a:xfrm flipH="1">
            <a:off x="5314000" y="188640"/>
            <a:ext cx="3600000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Bağlayıcı 42"/>
          <p:cNvCxnSpPr/>
          <p:nvPr/>
        </p:nvCxnSpPr>
        <p:spPr>
          <a:xfrm flipH="1">
            <a:off x="993520" y="188640"/>
            <a:ext cx="3627360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45"/>
          <p:cNvCxnSpPr/>
          <p:nvPr/>
        </p:nvCxnSpPr>
        <p:spPr>
          <a:xfrm>
            <a:off x="2073640" y="3068960"/>
            <a:ext cx="0" cy="360000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Düz Bağlayıcı 47"/>
          <p:cNvCxnSpPr/>
          <p:nvPr/>
        </p:nvCxnSpPr>
        <p:spPr>
          <a:xfrm>
            <a:off x="7762272" y="3068960"/>
            <a:ext cx="0" cy="360000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Düz Bağlayıcı 48"/>
          <p:cNvCxnSpPr/>
          <p:nvPr/>
        </p:nvCxnSpPr>
        <p:spPr>
          <a:xfrm>
            <a:off x="3441792" y="3066991"/>
            <a:ext cx="0" cy="360000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Düz Bağlayıcı 49"/>
          <p:cNvCxnSpPr/>
          <p:nvPr/>
        </p:nvCxnSpPr>
        <p:spPr>
          <a:xfrm>
            <a:off x="6394120" y="3068960"/>
            <a:ext cx="0" cy="360000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Düz Bağlayıcı 50"/>
          <p:cNvCxnSpPr/>
          <p:nvPr/>
        </p:nvCxnSpPr>
        <p:spPr>
          <a:xfrm>
            <a:off x="4161872" y="3066991"/>
            <a:ext cx="0" cy="360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Düz Bağlayıcı 51"/>
          <p:cNvCxnSpPr/>
          <p:nvPr/>
        </p:nvCxnSpPr>
        <p:spPr>
          <a:xfrm>
            <a:off x="5737076" y="3060039"/>
            <a:ext cx="0" cy="360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Düz Bağlayıcı 64"/>
          <p:cNvCxnSpPr/>
          <p:nvPr/>
        </p:nvCxnSpPr>
        <p:spPr>
          <a:xfrm>
            <a:off x="3441792" y="3072848"/>
            <a:ext cx="7200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Düz Bağlayıcı 65"/>
          <p:cNvCxnSpPr/>
          <p:nvPr/>
        </p:nvCxnSpPr>
        <p:spPr>
          <a:xfrm>
            <a:off x="5673080" y="3068960"/>
            <a:ext cx="7200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Düz Bağlayıcı 66"/>
          <p:cNvCxnSpPr/>
          <p:nvPr/>
        </p:nvCxnSpPr>
        <p:spPr>
          <a:xfrm>
            <a:off x="7762272" y="3087597"/>
            <a:ext cx="7200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Düz Bağlayıcı 72"/>
          <p:cNvCxnSpPr/>
          <p:nvPr/>
        </p:nvCxnSpPr>
        <p:spPr>
          <a:xfrm flipH="1">
            <a:off x="5709884" y="6669360"/>
            <a:ext cx="280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ikdörtgen 1"/>
          <p:cNvSpPr/>
          <p:nvPr/>
        </p:nvSpPr>
        <p:spPr>
          <a:xfrm>
            <a:off x="2288704" y="2492896"/>
            <a:ext cx="828000" cy="360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44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0</Words>
  <Application>Microsoft Office PowerPoint</Application>
  <PresentationFormat>A4 Kağıt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11</cp:revision>
  <dcterms:created xsi:type="dcterms:W3CDTF">2019-06-14T11:02:32Z</dcterms:created>
  <dcterms:modified xsi:type="dcterms:W3CDTF">2019-06-16T13:21:00Z</dcterms:modified>
</cp:coreProperties>
</file>