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32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97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81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14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37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3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04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92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57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94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3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37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C4FD-3C31-479F-B3A3-897271C20845}" type="datetimeFigureOut">
              <a:rPr lang="tr-TR" smtClean="0"/>
              <a:t>16.06.2019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C4F4F-2773-4F27-ACAC-9BCA8A2FB9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05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/>
          <p:cNvCxnSpPr/>
          <p:nvPr/>
        </p:nvCxnSpPr>
        <p:spPr>
          <a:xfrm>
            <a:off x="1353560" y="3069360"/>
            <a:ext cx="0" cy="36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 flipH="1">
            <a:off x="1353560" y="6666992"/>
            <a:ext cx="280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V="1">
            <a:off x="273520" y="3066991"/>
            <a:ext cx="1080120" cy="2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8482272" y="3066991"/>
            <a:ext cx="1151248" cy="2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273520" y="909360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8482352" y="3069360"/>
            <a:ext cx="0" cy="36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9633520" y="909360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273520" y="909360"/>
            <a:ext cx="7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8913520" y="908720"/>
            <a:ext cx="7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993520" y="906991"/>
            <a:ext cx="0" cy="216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8913520" y="908720"/>
            <a:ext cx="0" cy="216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993520" y="186991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>
            <a:off x="993520" y="909360"/>
            <a:ext cx="360000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>
            <a:off x="5313520" y="908720"/>
            <a:ext cx="360000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4593520" y="908720"/>
            <a:ext cx="7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4614080" y="909360"/>
            <a:ext cx="0" cy="216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5318685" y="906991"/>
            <a:ext cx="0" cy="216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>
            <a:off x="4161088" y="3066991"/>
            <a:ext cx="158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353640" y="3068960"/>
            <a:ext cx="72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4620880" y="186991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5318685" y="186991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>
            <a:off x="8913520" y="186991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 flipH="1">
            <a:off x="5314000" y="188640"/>
            <a:ext cx="3600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 flipH="1">
            <a:off x="993520" y="188640"/>
            <a:ext cx="362736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/>
        </p:nvCxnSpPr>
        <p:spPr>
          <a:xfrm>
            <a:off x="2073640" y="3068960"/>
            <a:ext cx="0" cy="360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Düz Bağlayıcı 47"/>
          <p:cNvCxnSpPr/>
          <p:nvPr/>
        </p:nvCxnSpPr>
        <p:spPr>
          <a:xfrm>
            <a:off x="7762272" y="3068960"/>
            <a:ext cx="0" cy="360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48"/>
          <p:cNvCxnSpPr/>
          <p:nvPr/>
        </p:nvCxnSpPr>
        <p:spPr>
          <a:xfrm>
            <a:off x="3441792" y="3066991"/>
            <a:ext cx="0" cy="360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Düz Bağlayıcı 49"/>
          <p:cNvCxnSpPr/>
          <p:nvPr/>
        </p:nvCxnSpPr>
        <p:spPr>
          <a:xfrm>
            <a:off x="6394120" y="3068960"/>
            <a:ext cx="0" cy="36000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50"/>
          <p:cNvCxnSpPr/>
          <p:nvPr/>
        </p:nvCxnSpPr>
        <p:spPr>
          <a:xfrm>
            <a:off x="4161872" y="3066991"/>
            <a:ext cx="0" cy="36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51"/>
          <p:cNvCxnSpPr/>
          <p:nvPr/>
        </p:nvCxnSpPr>
        <p:spPr>
          <a:xfrm>
            <a:off x="5737076" y="3060039"/>
            <a:ext cx="0" cy="36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Düz Bağlayıcı 64"/>
          <p:cNvCxnSpPr/>
          <p:nvPr/>
        </p:nvCxnSpPr>
        <p:spPr>
          <a:xfrm>
            <a:off x="3441792" y="3072848"/>
            <a:ext cx="72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Düz Bağlayıcı 65"/>
          <p:cNvCxnSpPr/>
          <p:nvPr/>
        </p:nvCxnSpPr>
        <p:spPr>
          <a:xfrm>
            <a:off x="5673080" y="3068960"/>
            <a:ext cx="72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Düz Bağlayıcı 66"/>
          <p:cNvCxnSpPr/>
          <p:nvPr/>
        </p:nvCxnSpPr>
        <p:spPr>
          <a:xfrm>
            <a:off x="7762272" y="3087597"/>
            <a:ext cx="72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Düz Bağlayıcı 72"/>
          <p:cNvCxnSpPr/>
          <p:nvPr/>
        </p:nvCxnSpPr>
        <p:spPr>
          <a:xfrm flipH="1">
            <a:off x="5709884" y="6669360"/>
            <a:ext cx="280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2288704" y="2492896"/>
            <a:ext cx="828000" cy="360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4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0</Words>
  <Application>Microsoft Office PowerPoint</Application>
  <PresentationFormat>A4 Kağıt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11</cp:revision>
  <dcterms:created xsi:type="dcterms:W3CDTF">2019-06-14T11:02:32Z</dcterms:created>
  <dcterms:modified xsi:type="dcterms:W3CDTF">2019-06-16T13:21:00Z</dcterms:modified>
</cp:coreProperties>
</file>