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01788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2196" y="-49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59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54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22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35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14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67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4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65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03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95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13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AFBE-7D89-4C3A-BDA4-B912D495B23F}" type="datetimeFigureOut">
              <a:rPr lang="nl-NL" smtClean="0"/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22A9C-C453-4DFD-BBF7-74B9AE66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04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010.tui.nl\usershome$\gadema\Mijn Documenten\My Pictures\Quadcopter2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9200" y="-600075"/>
            <a:ext cx="14400000" cy="108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0900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A3 (297 x 420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Gosse Adema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Adema G. Gosse</dc:creator>
  <cp:lastModifiedBy>Adema G. Gosse</cp:lastModifiedBy>
  <cp:revision>4</cp:revision>
  <cp:lastPrinted>2016-08-17T09:53:22Z</cp:lastPrinted>
  <dcterms:created xsi:type="dcterms:W3CDTF">2016-08-17T09:25:13Z</dcterms:created>
  <dcterms:modified xsi:type="dcterms:W3CDTF">2016-08-18T09:21:27Z</dcterms:modified>
</cp:coreProperties>
</file>