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801600" cy="9601200" type="A3"/>
  <p:notesSz cx="9926638" cy="14301788"/>
  <p:defaultTextStyle>
    <a:defPPr>
      <a:defRPr lang="nl-NL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66" d="100"/>
          <a:sy n="66" d="100"/>
        </p:scale>
        <p:origin x="-2196" y="-498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5" cy="360045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0AFBE-7D89-4C3A-BDA4-B912D495B23F}" type="datetimeFigureOut">
              <a:rPr lang="nl-NL" smtClean="0"/>
              <a:t>18-8-2016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22A9C-C453-4DFD-BBF7-74B9AE6652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45597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0AFBE-7D89-4C3A-BDA4-B912D495B23F}" type="datetimeFigureOut">
              <a:rPr lang="nl-NL" smtClean="0"/>
              <a:t>18-8-2016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22A9C-C453-4DFD-BBF7-74B9AE6652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5546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9281160" y="384494"/>
            <a:ext cx="2880360" cy="819213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40080" y="384494"/>
            <a:ext cx="8427720" cy="819213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0AFBE-7D89-4C3A-BDA4-B912D495B23F}" type="datetimeFigureOut">
              <a:rPr lang="nl-NL" smtClean="0"/>
              <a:t>18-8-2016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22A9C-C453-4DFD-BBF7-74B9AE6652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6228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0AFBE-7D89-4C3A-BDA4-B912D495B23F}" type="datetimeFigureOut">
              <a:rPr lang="nl-NL" smtClean="0"/>
              <a:t>18-8-2016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22A9C-C453-4DFD-BBF7-74B9AE6652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19350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0AFBE-7D89-4C3A-BDA4-B912D495B23F}" type="datetimeFigureOut">
              <a:rPr lang="nl-NL" smtClean="0"/>
              <a:t>18-8-2016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22A9C-C453-4DFD-BBF7-74B9AE6652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9143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400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5074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0AFBE-7D89-4C3A-BDA4-B912D495B23F}" type="datetimeFigureOut">
              <a:rPr lang="nl-NL" smtClean="0"/>
              <a:t>18-8-2016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22A9C-C453-4DFD-BBF7-74B9AE6652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1679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0AFBE-7D89-4C3A-BDA4-B912D495B23F}" type="datetimeFigureOut">
              <a:rPr lang="nl-NL" smtClean="0"/>
              <a:t>18-8-2016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22A9C-C453-4DFD-BBF7-74B9AE6652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347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0AFBE-7D89-4C3A-BDA4-B912D495B23F}" type="datetimeFigureOut">
              <a:rPr lang="nl-NL" smtClean="0"/>
              <a:t>18-8-2016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22A9C-C453-4DFD-BBF7-74B9AE6652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55652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0AFBE-7D89-4C3A-BDA4-B912D495B23F}" type="datetimeFigureOut">
              <a:rPr lang="nl-NL" smtClean="0"/>
              <a:t>18-8-2016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22A9C-C453-4DFD-BBF7-74B9AE6652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2039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0AFBE-7D89-4C3A-BDA4-B912D495B23F}" type="datetimeFigureOut">
              <a:rPr lang="nl-NL" smtClean="0"/>
              <a:t>18-8-2016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22A9C-C453-4DFD-BBF7-74B9AE6652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9950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0AFBE-7D89-4C3A-BDA4-B912D495B23F}" type="datetimeFigureOut">
              <a:rPr lang="nl-NL" smtClean="0"/>
              <a:t>18-8-2016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22A9C-C453-4DFD-BBF7-74B9AE6652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0134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50AFBE-7D89-4C3A-BDA4-B912D495B23F}" type="datetimeFigureOut">
              <a:rPr lang="nl-NL" smtClean="0"/>
              <a:t>18-8-2016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22A9C-C453-4DFD-BBF7-74B9AE6652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96042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\\f010.tui.nl\usershome$\gadema\Mijn Documenten\My Pictures\Quadcopter25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99200" y="-600075"/>
            <a:ext cx="14400000" cy="10827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909005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0</Words>
  <Application>Microsoft Office PowerPoint</Application>
  <PresentationFormat>A3 (297 x 420 mm)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Kantoorthema</vt:lpstr>
      <vt:lpstr>PowerPoint-presentatie</vt:lpstr>
    </vt:vector>
  </TitlesOfParts>
  <Company>Gosse Adema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Adema G. Gosse</dc:creator>
  <cp:lastModifiedBy>Adema G. Gosse</cp:lastModifiedBy>
  <cp:revision>4</cp:revision>
  <cp:lastPrinted>2016-08-17T09:53:22Z</cp:lastPrinted>
  <dcterms:created xsi:type="dcterms:W3CDTF">2016-08-17T09:25:13Z</dcterms:created>
  <dcterms:modified xsi:type="dcterms:W3CDTF">2016-08-18T09:21:27Z</dcterms:modified>
</cp:coreProperties>
</file>