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9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2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6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2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3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4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4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6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1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6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5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4786-66F6-4C7E-B289-D11DDB82DDE8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A19DA-B08B-414F-8367-5B94558DB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8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0930" y="2459865"/>
            <a:ext cx="1493949" cy="2009104"/>
          </a:xfrm>
          <a:prstGeom prst="rect">
            <a:avLst/>
          </a:prstGeom>
          <a:solidFill>
            <a:srgbClr val="FF8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05437" y="2459865"/>
            <a:ext cx="1493949" cy="2009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62612" y="2459865"/>
            <a:ext cx="1493949" cy="2009104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70868" y="2459865"/>
            <a:ext cx="1493949" cy="2009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54356" y="2459865"/>
            <a:ext cx="1493949" cy="200910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 Gentry</dc:creator>
  <cp:lastModifiedBy>Allan Gentry</cp:lastModifiedBy>
  <cp:revision>1</cp:revision>
  <dcterms:created xsi:type="dcterms:W3CDTF">2017-04-02T19:24:40Z</dcterms:created>
  <dcterms:modified xsi:type="dcterms:W3CDTF">2017-04-02T19:25:09Z</dcterms:modified>
</cp:coreProperties>
</file>