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19480-C0A1-4354-9819-E11C0EF78F4E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274B1-02F3-4940-90E7-833BF4A70A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8900000" lon="18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8600000" lon="18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8300000" lon="18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8000000" lon="18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7700000" lon="17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7400000" lon="17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7100000" lon="17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6800000" lon="16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6500000" lon="16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6200000" lon="16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1299999" lon="21299997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5900000" lon="15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5600000" lon="15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5300000" lon="15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5000000" lon="15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4700000" lon="14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4100000" lon="14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3800000" lon="13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3200000" lon="13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2900000" lon="12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2600000" lon="12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1001151" lon="21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766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2300000" lon="12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3528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2000000" lon="12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3528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1700000" lon="11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352800" y="19050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1400000" lon="11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1100000" lon="11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0500000" lon="10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0200000" lon="10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0500000" lon="10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0200000" lon="10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0700000" lon="20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9900000" lon="9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9600000" lon="9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9300000" lon="9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9000000" lon="9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8700000" lon="8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8400000" lon="8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8100000" lon="8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7800000" lon="7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7500000" lon="7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7200000" lon="7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0400000" lon="20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6900000" lon="6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6600000" lon="6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6300000" lon="6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6000000" lon="6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5700000" lon="5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54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5100000" lon="5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4800000" lon="4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4500000" lon="4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4200000" lon="4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20574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0100000" lon="20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3900000" lon="3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3600000" lon="3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3300000" lon="3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30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700000" lon="27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4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2100000" lon="21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800000" lon="1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500000" lon="1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20000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9800000" lon="19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900000" lon="9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600000" lon="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30000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581400" y="18288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9500000" lon="19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3200400" y="1981200"/>
            <a:ext cx="2743200" cy="2743200"/>
          </a:xfrm>
          <a:prstGeom prst="star5">
            <a:avLst/>
          </a:prstGeom>
          <a:solidFill>
            <a:srgbClr val="FFFF00"/>
          </a:solidFill>
          <a:ln>
            <a:noFill/>
          </a:ln>
          <a:scene3d>
            <a:camera prst="orthographicFront">
              <a:rot lat="19200000" lon="19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5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On-screen Show (4:3)</PresentationFormat>
  <Paragraphs>0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</dc:creator>
  <cp:lastModifiedBy>George</cp:lastModifiedBy>
  <cp:revision>4</cp:revision>
  <dcterms:created xsi:type="dcterms:W3CDTF">2011-07-17T19:03:03Z</dcterms:created>
  <dcterms:modified xsi:type="dcterms:W3CDTF">2011-07-17T19:28:22Z</dcterms:modified>
</cp:coreProperties>
</file>