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2B0E3-C484-4034-B24E-1C3D0431B33A}" type="datetimeFigureOut">
              <a:rPr lang="en-US" smtClean="0"/>
              <a:t>7/18/2011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508DD-42F8-4349-A0AD-F4CEAE8E05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57150" h="57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628650" h="628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635000" h="63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635000" h="63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3600000"/>
            </a:lightRig>
          </a:scene3d>
          <a:sp3d>
            <a:bevelT w="635000" h="63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635000" h="63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250"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3600000"/>
            </a:lightRig>
          </a:scene3d>
          <a:sp3d>
            <a:bevelT w="635000" h="635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635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69850" h="69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82550" h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95250" h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07950" h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2065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3335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524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58750" h="158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6510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714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77800" h="177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84150" h="184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905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9685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03200" h="203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0955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15900" h="215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22250" h="222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28600" h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34950" h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41300" h="241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47650" h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60350" h="260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66700" h="266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73050" h="273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79400" h="279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85750" h="285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92100" h="292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98450" h="298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04800" h="304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11150" h="311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17500" h="317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23850" h="323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30200" h="330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36550" h="336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42900" h="342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49250" h="349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55600" h="355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61950" h="361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68300" h="368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175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74650" h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81000" h="381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87350" h="387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93700" h="393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00050" h="400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06400" h="406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12750" h="412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19100" h="419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25450" h="425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31800" h="431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38150" h="438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44500" h="444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50850" h="450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57200" h="457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63550" h="463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69900" h="469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76250" h="476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82600" h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88950" h="488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95300" h="495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44450" h="44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501650" h="501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5080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14350" h="514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20700" h="520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27050" h="527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33400" h="533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39750" h="539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46100" h="546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52450" h="552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58800" h="558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/>
            <a:lightRig rig="threePt" dir="t"/>
          </a:scene3d>
          <a:sp3d>
            <a:bevelT w="508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65150" h="565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715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77850" h="577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84200" h="584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90550" h="590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596900" h="596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603250" h="603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609600" h="609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615950" h="615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57600" y="2286000"/>
            <a:ext cx="1828800" cy="18288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w="622300" h="622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On-screen Show (4:3)</PresentationFormat>
  <Paragraphs>0</Paragraphs>
  <Slides>105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0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</dc:creator>
  <cp:lastModifiedBy>George</cp:lastModifiedBy>
  <cp:revision>7</cp:revision>
  <dcterms:created xsi:type="dcterms:W3CDTF">2011-07-18T15:15:00Z</dcterms:created>
  <dcterms:modified xsi:type="dcterms:W3CDTF">2011-07-18T15:46:09Z</dcterms:modified>
</cp:coreProperties>
</file>