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ADF36-3858-42BE-A056-0F917CF0FA27}" type="datetimeFigureOut">
              <a:rPr lang="en-US" smtClean="0"/>
              <a:t>7/17/2011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816F1-6B20-4CB5-86DE-A7408A3B60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4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5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7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8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0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1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3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4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6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7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6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9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2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5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18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7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0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3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`								```	`	````````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1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886200" y="1600200"/>
            <a:ext cx="1371600" cy="3657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0" y="18288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3657600" y="228600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5400000">
            <a:off x="4572000" y="0"/>
            <a:ext cx="914400" cy="4572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400800" y="2743200"/>
            <a:ext cx="914400" cy="2286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572000" y="-18288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4400" y="9144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57600" y="2286000"/>
            <a:ext cx="914400" cy="6400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0" y="1828800"/>
            <a:ext cx="914400" cy="41148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4572000" y="-36576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229600" y="914400"/>
            <a:ext cx="914400" cy="5943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>
            <a:off x="3657600" y="2286000"/>
            <a:ext cx="914400" cy="8229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76200">
            <a:solidFill>
              <a:schemeClr val="tx1"/>
            </a:solidFill>
          </a:ln>
          <a:effectLst/>
          <a:scene3d>
            <a:camera prst="orthographicFront">
              <a:rot lat="0" lon="2400000" rev="0"/>
            </a:camera>
            <a:lightRig rig="threePt" dir="t"/>
          </a:scene3d>
          <a:sp3d>
            <a:bevelT w="381000" h="571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Ovr>
    <a:masterClrMapping/>
  </p:clrMapOvr>
  <p:transition advClick="0" advTm="13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37</Words>
  <Application>Microsoft Office PowerPoint</Application>
  <PresentationFormat>On-screen Show (4:3)</PresentationFormat>
  <Paragraphs>37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</dc:creator>
  <cp:lastModifiedBy>George</cp:lastModifiedBy>
  <cp:revision>7</cp:revision>
  <dcterms:created xsi:type="dcterms:W3CDTF">2011-07-17T18:05:10Z</dcterms:created>
  <dcterms:modified xsi:type="dcterms:W3CDTF">2011-07-17T19:02:59Z</dcterms:modified>
</cp:coreProperties>
</file>