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858" y="-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25D-6DE0-4E21-AE8A-C3B8B45960AA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CBC6-ED2C-404B-AEB5-7E7E5A19C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25D-6DE0-4E21-AE8A-C3B8B45960AA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CBC6-ED2C-404B-AEB5-7E7E5A19C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25D-6DE0-4E21-AE8A-C3B8B45960AA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CBC6-ED2C-404B-AEB5-7E7E5A19C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25D-6DE0-4E21-AE8A-C3B8B45960AA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CBC6-ED2C-404B-AEB5-7E7E5A19C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25D-6DE0-4E21-AE8A-C3B8B45960AA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CBC6-ED2C-404B-AEB5-7E7E5A19C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25D-6DE0-4E21-AE8A-C3B8B45960AA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CBC6-ED2C-404B-AEB5-7E7E5A19C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25D-6DE0-4E21-AE8A-C3B8B45960AA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CBC6-ED2C-404B-AEB5-7E7E5A19C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25D-6DE0-4E21-AE8A-C3B8B45960AA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CBC6-ED2C-404B-AEB5-7E7E5A19C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25D-6DE0-4E21-AE8A-C3B8B45960AA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CBC6-ED2C-404B-AEB5-7E7E5A19C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25D-6DE0-4E21-AE8A-C3B8B45960AA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CBC6-ED2C-404B-AEB5-7E7E5A19C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25D-6DE0-4E21-AE8A-C3B8B45960AA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CBC6-ED2C-404B-AEB5-7E7E5A19C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B425D-6DE0-4E21-AE8A-C3B8B45960AA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1CBC6-ED2C-404B-AEB5-7E7E5A19CA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Grinch do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219200" y="-685800"/>
            <a:ext cx="5072539" cy="5486400"/>
          </a:xfrm>
          <a:prstGeom prst="rect">
            <a:avLst/>
          </a:prstGeom>
        </p:spPr>
      </p:pic>
      <p:pic>
        <p:nvPicPr>
          <p:cNvPr id="6" name="Picture 5" descr="Grinch yard art fence peeker.o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-508000"/>
            <a:ext cx="4619625" cy="6070600"/>
          </a:xfrm>
          <a:prstGeom prst="rect">
            <a:avLst/>
          </a:prstGeom>
        </p:spPr>
      </p:pic>
      <p:pic>
        <p:nvPicPr>
          <p:cNvPr id="5" name="Picture 4" descr="Grinch on chimne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447800" y="4648200"/>
            <a:ext cx="5918199" cy="4495800"/>
          </a:xfrm>
          <a:prstGeom prst="rect">
            <a:avLst/>
          </a:prstGeom>
        </p:spPr>
      </p:pic>
      <p:pic>
        <p:nvPicPr>
          <p:cNvPr id="7" name="Picture 6" descr="Grinch with fingers interlaste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67000" y="3048000"/>
            <a:ext cx="5105400" cy="7251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Sergeant Major</dc:creator>
  <cp:lastModifiedBy>Sergeant Major</cp:lastModifiedBy>
  <cp:revision>10</cp:revision>
  <dcterms:created xsi:type="dcterms:W3CDTF">2015-11-17T15:17:00Z</dcterms:created>
  <dcterms:modified xsi:type="dcterms:W3CDTF">2015-11-17T23:01:44Z</dcterms:modified>
</cp:coreProperties>
</file>