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69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23464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12340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29803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2460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74621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47542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54496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6337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2137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371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56782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FE89A1-EF85-4CFB-A6EC-054F6268CF8C}" type="datetimeFigureOut">
              <a:rPr lang="en-US" smtClean="0"/>
              <a:t>5/21/2016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8F51A5-79CE-4184-86D6-69BDB1CE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2805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1" name="Elbow Connector 10"/>
          <p:cNvCxnSpPr/>
          <p:nvPr/>
        </p:nvCxnSpPr>
        <p:spPr>
          <a:xfrm rot="10800000" flipV="1">
            <a:off x="2733112" y="793375"/>
            <a:ext cx="647703" cy="632012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Oval 3"/>
          <p:cNvSpPr/>
          <p:nvPr/>
        </p:nvSpPr>
        <p:spPr>
          <a:xfrm>
            <a:off x="5737411" y="1385046"/>
            <a:ext cx="1385047" cy="11430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S0</a:t>
            </a:r>
            <a:endParaRPr lang="en-US" sz="2400" dirty="0"/>
          </a:p>
        </p:txBody>
      </p:sp>
      <p:sp>
        <p:nvSpPr>
          <p:cNvPr id="5" name="Oval 4"/>
          <p:cNvSpPr/>
          <p:nvPr/>
        </p:nvSpPr>
        <p:spPr>
          <a:xfrm>
            <a:off x="7944970" y="3348317"/>
            <a:ext cx="1385047" cy="11430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S1</a:t>
            </a:r>
            <a:endParaRPr lang="en-US" sz="2400" dirty="0"/>
          </a:p>
        </p:txBody>
      </p:sp>
      <p:sp>
        <p:nvSpPr>
          <p:cNvPr id="6" name="Oval 5"/>
          <p:cNvSpPr/>
          <p:nvPr/>
        </p:nvSpPr>
        <p:spPr>
          <a:xfrm>
            <a:off x="6429934" y="5425888"/>
            <a:ext cx="1385047" cy="11430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S2</a:t>
            </a:r>
            <a:endParaRPr lang="en-US" sz="2400" dirty="0"/>
          </a:p>
        </p:txBody>
      </p:sp>
      <p:sp>
        <p:nvSpPr>
          <p:cNvPr id="7" name="Oval 6"/>
          <p:cNvSpPr/>
          <p:nvPr/>
        </p:nvSpPr>
        <p:spPr>
          <a:xfrm>
            <a:off x="3749487" y="4679575"/>
            <a:ext cx="1385047" cy="11430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S3</a:t>
            </a:r>
            <a:endParaRPr lang="en-US" sz="2400" dirty="0"/>
          </a:p>
        </p:txBody>
      </p:sp>
      <p:sp>
        <p:nvSpPr>
          <p:cNvPr id="8" name="Oval 7"/>
          <p:cNvSpPr/>
          <p:nvPr/>
        </p:nvSpPr>
        <p:spPr>
          <a:xfrm>
            <a:off x="3056964" y="2480981"/>
            <a:ext cx="1385047" cy="11430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S4</a:t>
            </a:r>
            <a:endParaRPr lang="en-US" sz="2400" dirty="0"/>
          </a:p>
        </p:txBody>
      </p:sp>
      <p:sp>
        <p:nvSpPr>
          <p:cNvPr id="9" name="Isosceles Triangle 8"/>
          <p:cNvSpPr/>
          <p:nvPr/>
        </p:nvSpPr>
        <p:spPr>
          <a:xfrm>
            <a:off x="2528047" y="295835"/>
            <a:ext cx="1344706" cy="1264023"/>
          </a:xfrm>
          <a:prstGeom prst="triangle">
            <a:avLst/>
          </a:prstGeom>
          <a:noFill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6" name="Curved Connector 15"/>
          <p:cNvCxnSpPr/>
          <p:nvPr/>
        </p:nvCxnSpPr>
        <p:spPr>
          <a:xfrm>
            <a:off x="3749487" y="921124"/>
            <a:ext cx="2207560" cy="456078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Freeform 24"/>
          <p:cNvSpPr/>
          <p:nvPr/>
        </p:nvSpPr>
        <p:spPr>
          <a:xfrm>
            <a:off x="7323976" y="2083418"/>
            <a:ext cx="867407" cy="1221058"/>
          </a:xfrm>
          <a:custGeom>
            <a:avLst/>
            <a:gdLst>
              <a:gd name="connsiteX0" fmla="*/ 0 w 1290918"/>
              <a:gd name="connsiteY0" fmla="*/ 25634 h 1249317"/>
              <a:gd name="connsiteX1" fmla="*/ 685800 w 1290918"/>
              <a:gd name="connsiteY1" fmla="*/ 52528 h 1249317"/>
              <a:gd name="connsiteX2" fmla="*/ 1169895 w 1290918"/>
              <a:gd name="connsiteY2" fmla="*/ 496281 h 1249317"/>
              <a:gd name="connsiteX3" fmla="*/ 1290918 w 1290918"/>
              <a:gd name="connsiteY3" fmla="*/ 1249317 h 124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90918" h="1249317">
                <a:moveTo>
                  <a:pt x="0" y="25634"/>
                </a:moveTo>
                <a:cubicBezTo>
                  <a:pt x="245409" y="-140"/>
                  <a:pt x="490818" y="-25913"/>
                  <a:pt x="685800" y="52528"/>
                </a:cubicBezTo>
                <a:cubicBezTo>
                  <a:pt x="880782" y="130969"/>
                  <a:pt x="1069042" y="296816"/>
                  <a:pt x="1169895" y="496281"/>
                </a:cubicBezTo>
                <a:cubicBezTo>
                  <a:pt x="1270748" y="695746"/>
                  <a:pt x="1290918" y="1249317"/>
                  <a:pt x="1290918" y="1249317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8033778" y="1821808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1</a:t>
            </a:r>
          </a:p>
          <a:p>
            <a:r>
              <a:rPr lang="en-US" sz="1400" dirty="0" smtClean="0"/>
              <a:t>OUT = 0</a:t>
            </a:r>
            <a:endParaRPr lang="en-US" sz="1400" dirty="0"/>
          </a:p>
        </p:txBody>
      </p:sp>
      <p:sp>
        <p:nvSpPr>
          <p:cNvPr id="27" name="Freeform 26"/>
          <p:cNvSpPr/>
          <p:nvPr/>
        </p:nvSpPr>
        <p:spPr>
          <a:xfrm rot="20365868">
            <a:off x="6520536" y="566713"/>
            <a:ext cx="817828" cy="919325"/>
          </a:xfrm>
          <a:custGeom>
            <a:avLst/>
            <a:gdLst>
              <a:gd name="connsiteX0" fmla="*/ 0 w 1068864"/>
              <a:gd name="connsiteY0" fmla="*/ 498260 h 919325"/>
              <a:gd name="connsiteX1" fmla="*/ 107576 w 1068864"/>
              <a:gd name="connsiteY1" fmla="*/ 202424 h 919325"/>
              <a:gd name="connsiteX2" fmla="*/ 201705 w 1068864"/>
              <a:gd name="connsiteY2" fmla="*/ 41060 h 919325"/>
              <a:gd name="connsiteX3" fmla="*/ 416858 w 1068864"/>
              <a:gd name="connsiteY3" fmla="*/ 719 h 919325"/>
              <a:gd name="connsiteX4" fmla="*/ 497541 w 1068864"/>
              <a:gd name="connsiteY4" fmla="*/ 14166 h 919325"/>
              <a:gd name="connsiteX5" fmla="*/ 779929 w 1068864"/>
              <a:gd name="connsiteY5" fmla="*/ 54507 h 919325"/>
              <a:gd name="connsiteX6" fmla="*/ 1048870 w 1068864"/>
              <a:gd name="connsiteY6" fmla="*/ 404130 h 919325"/>
              <a:gd name="connsiteX7" fmla="*/ 1008529 w 1068864"/>
              <a:gd name="connsiteY7" fmla="*/ 740307 h 919325"/>
              <a:gd name="connsiteX8" fmla="*/ 685800 w 1068864"/>
              <a:gd name="connsiteY8" fmla="*/ 915119 h 919325"/>
              <a:gd name="connsiteX9" fmla="*/ 403411 w 1068864"/>
              <a:gd name="connsiteY9" fmla="*/ 847883 h 9193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068864" h="919325">
                <a:moveTo>
                  <a:pt x="0" y="498260"/>
                </a:moveTo>
                <a:cubicBezTo>
                  <a:pt x="36979" y="388442"/>
                  <a:pt x="73959" y="278624"/>
                  <a:pt x="107576" y="202424"/>
                </a:cubicBezTo>
                <a:cubicBezTo>
                  <a:pt x="141193" y="126224"/>
                  <a:pt x="150158" y="74677"/>
                  <a:pt x="201705" y="41060"/>
                </a:cubicBezTo>
                <a:cubicBezTo>
                  <a:pt x="253252" y="7443"/>
                  <a:pt x="367552" y="5201"/>
                  <a:pt x="416858" y="719"/>
                </a:cubicBezTo>
                <a:cubicBezTo>
                  <a:pt x="466164" y="-3763"/>
                  <a:pt x="497541" y="14166"/>
                  <a:pt x="497541" y="14166"/>
                </a:cubicBezTo>
                <a:cubicBezTo>
                  <a:pt x="558053" y="23131"/>
                  <a:pt x="688041" y="-10487"/>
                  <a:pt x="779929" y="54507"/>
                </a:cubicBezTo>
                <a:cubicBezTo>
                  <a:pt x="871817" y="119501"/>
                  <a:pt x="1010770" y="289830"/>
                  <a:pt x="1048870" y="404130"/>
                </a:cubicBezTo>
                <a:cubicBezTo>
                  <a:pt x="1086970" y="518430"/>
                  <a:pt x="1069041" y="655142"/>
                  <a:pt x="1008529" y="740307"/>
                </a:cubicBezTo>
                <a:cubicBezTo>
                  <a:pt x="948017" y="825472"/>
                  <a:pt x="786653" y="897190"/>
                  <a:pt x="685800" y="915119"/>
                </a:cubicBezTo>
                <a:cubicBezTo>
                  <a:pt x="584947" y="933048"/>
                  <a:pt x="494179" y="890465"/>
                  <a:pt x="403411" y="847883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/>
          <p:cNvSpPr txBox="1"/>
          <p:nvPr/>
        </p:nvSpPr>
        <p:spPr>
          <a:xfrm>
            <a:off x="7353330" y="414442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0</a:t>
            </a:r>
          </a:p>
          <a:p>
            <a:r>
              <a:rPr lang="en-US" sz="1400" dirty="0" smtClean="0"/>
              <a:t>OUT = 0</a:t>
            </a:r>
            <a:endParaRPr lang="en-US" sz="1400" dirty="0"/>
          </a:p>
        </p:txBody>
      </p:sp>
      <p:sp>
        <p:nvSpPr>
          <p:cNvPr id="29" name="Freeform 28"/>
          <p:cNvSpPr/>
          <p:nvPr/>
        </p:nvSpPr>
        <p:spPr>
          <a:xfrm rot="10954027">
            <a:off x="6818871" y="2629237"/>
            <a:ext cx="971133" cy="1137079"/>
          </a:xfrm>
          <a:custGeom>
            <a:avLst/>
            <a:gdLst>
              <a:gd name="connsiteX0" fmla="*/ 0 w 1290918"/>
              <a:gd name="connsiteY0" fmla="*/ 25634 h 1249317"/>
              <a:gd name="connsiteX1" fmla="*/ 685800 w 1290918"/>
              <a:gd name="connsiteY1" fmla="*/ 52528 h 1249317"/>
              <a:gd name="connsiteX2" fmla="*/ 1169895 w 1290918"/>
              <a:gd name="connsiteY2" fmla="*/ 496281 h 1249317"/>
              <a:gd name="connsiteX3" fmla="*/ 1290918 w 1290918"/>
              <a:gd name="connsiteY3" fmla="*/ 1249317 h 124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90918" h="1249317">
                <a:moveTo>
                  <a:pt x="0" y="25634"/>
                </a:moveTo>
                <a:cubicBezTo>
                  <a:pt x="245409" y="-140"/>
                  <a:pt x="490818" y="-25913"/>
                  <a:pt x="685800" y="52528"/>
                </a:cubicBezTo>
                <a:cubicBezTo>
                  <a:pt x="880782" y="130969"/>
                  <a:pt x="1069042" y="296816"/>
                  <a:pt x="1169895" y="496281"/>
                </a:cubicBezTo>
                <a:cubicBezTo>
                  <a:pt x="1270748" y="695746"/>
                  <a:pt x="1290918" y="1249317"/>
                  <a:pt x="1290918" y="1249317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6122575" y="2928244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1</a:t>
            </a:r>
          </a:p>
          <a:p>
            <a:r>
              <a:rPr lang="en-US" sz="1400" dirty="0" smtClean="0"/>
              <a:t>OUT = 0</a:t>
            </a:r>
            <a:endParaRPr lang="en-US" sz="1400" dirty="0"/>
          </a:p>
        </p:txBody>
      </p:sp>
      <p:sp>
        <p:nvSpPr>
          <p:cNvPr id="31" name="Freeform 30"/>
          <p:cNvSpPr/>
          <p:nvPr/>
        </p:nvSpPr>
        <p:spPr>
          <a:xfrm rot="4584917">
            <a:off x="7932725" y="4586416"/>
            <a:ext cx="867407" cy="1221058"/>
          </a:xfrm>
          <a:custGeom>
            <a:avLst/>
            <a:gdLst>
              <a:gd name="connsiteX0" fmla="*/ 0 w 1290918"/>
              <a:gd name="connsiteY0" fmla="*/ 25634 h 1249317"/>
              <a:gd name="connsiteX1" fmla="*/ 685800 w 1290918"/>
              <a:gd name="connsiteY1" fmla="*/ 52528 h 1249317"/>
              <a:gd name="connsiteX2" fmla="*/ 1169895 w 1290918"/>
              <a:gd name="connsiteY2" fmla="*/ 496281 h 1249317"/>
              <a:gd name="connsiteX3" fmla="*/ 1290918 w 1290918"/>
              <a:gd name="connsiteY3" fmla="*/ 1249317 h 124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90918" h="1249317">
                <a:moveTo>
                  <a:pt x="0" y="25634"/>
                </a:moveTo>
                <a:cubicBezTo>
                  <a:pt x="245409" y="-140"/>
                  <a:pt x="490818" y="-25913"/>
                  <a:pt x="685800" y="52528"/>
                </a:cubicBezTo>
                <a:cubicBezTo>
                  <a:pt x="880782" y="130969"/>
                  <a:pt x="1069042" y="296816"/>
                  <a:pt x="1169895" y="496281"/>
                </a:cubicBezTo>
                <a:cubicBezTo>
                  <a:pt x="1270748" y="695746"/>
                  <a:pt x="1290918" y="1249317"/>
                  <a:pt x="1290918" y="1249317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/>
          <p:cNvSpPr txBox="1"/>
          <p:nvPr/>
        </p:nvSpPr>
        <p:spPr>
          <a:xfrm>
            <a:off x="8893825" y="4935335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0</a:t>
            </a:r>
          </a:p>
          <a:p>
            <a:r>
              <a:rPr lang="en-US" sz="1400" dirty="0" smtClean="0"/>
              <a:t>OUT = 0</a:t>
            </a:r>
            <a:endParaRPr lang="en-US" sz="1400" dirty="0"/>
          </a:p>
        </p:txBody>
      </p:sp>
      <p:sp>
        <p:nvSpPr>
          <p:cNvPr id="33" name="Freeform 32"/>
          <p:cNvSpPr/>
          <p:nvPr/>
        </p:nvSpPr>
        <p:spPr>
          <a:xfrm rot="15585592">
            <a:off x="7051005" y="4207407"/>
            <a:ext cx="838516" cy="1172054"/>
          </a:xfrm>
          <a:custGeom>
            <a:avLst/>
            <a:gdLst>
              <a:gd name="connsiteX0" fmla="*/ 0 w 1290918"/>
              <a:gd name="connsiteY0" fmla="*/ 25634 h 1249317"/>
              <a:gd name="connsiteX1" fmla="*/ 685800 w 1290918"/>
              <a:gd name="connsiteY1" fmla="*/ 52528 h 1249317"/>
              <a:gd name="connsiteX2" fmla="*/ 1169895 w 1290918"/>
              <a:gd name="connsiteY2" fmla="*/ 496281 h 1249317"/>
              <a:gd name="connsiteX3" fmla="*/ 1290918 w 1290918"/>
              <a:gd name="connsiteY3" fmla="*/ 1249317 h 124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90918" h="1249317">
                <a:moveTo>
                  <a:pt x="0" y="25634"/>
                </a:moveTo>
                <a:cubicBezTo>
                  <a:pt x="245409" y="-140"/>
                  <a:pt x="490818" y="-25913"/>
                  <a:pt x="685800" y="52528"/>
                </a:cubicBezTo>
                <a:cubicBezTo>
                  <a:pt x="880782" y="130969"/>
                  <a:pt x="1069042" y="296816"/>
                  <a:pt x="1169895" y="496281"/>
                </a:cubicBezTo>
                <a:cubicBezTo>
                  <a:pt x="1270748" y="695746"/>
                  <a:pt x="1290918" y="1249317"/>
                  <a:pt x="1290918" y="1249317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/>
          <p:cNvSpPr txBox="1"/>
          <p:nvPr/>
        </p:nvSpPr>
        <p:spPr>
          <a:xfrm>
            <a:off x="7103148" y="4502470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1</a:t>
            </a:r>
          </a:p>
          <a:p>
            <a:r>
              <a:rPr lang="en-US" sz="1400" dirty="0" smtClean="0"/>
              <a:t>OUT = 0</a:t>
            </a:r>
            <a:endParaRPr lang="en-US" sz="1400" dirty="0"/>
          </a:p>
        </p:txBody>
      </p:sp>
      <p:sp>
        <p:nvSpPr>
          <p:cNvPr id="35" name="Freeform 34"/>
          <p:cNvSpPr/>
          <p:nvPr/>
        </p:nvSpPr>
        <p:spPr>
          <a:xfrm rot="8023098">
            <a:off x="5144058" y="5455237"/>
            <a:ext cx="867407" cy="1221058"/>
          </a:xfrm>
          <a:custGeom>
            <a:avLst/>
            <a:gdLst>
              <a:gd name="connsiteX0" fmla="*/ 0 w 1290918"/>
              <a:gd name="connsiteY0" fmla="*/ 25634 h 1249317"/>
              <a:gd name="connsiteX1" fmla="*/ 685800 w 1290918"/>
              <a:gd name="connsiteY1" fmla="*/ 52528 h 1249317"/>
              <a:gd name="connsiteX2" fmla="*/ 1169895 w 1290918"/>
              <a:gd name="connsiteY2" fmla="*/ 496281 h 1249317"/>
              <a:gd name="connsiteX3" fmla="*/ 1290918 w 1290918"/>
              <a:gd name="connsiteY3" fmla="*/ 1249317 h 124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90918" h="1249317">
                <a:moveTo>
                  <a:pt x="0" y="25634"/>
                </a:moveTo>
                <a:cubicBezTo>
                  <a:pt x="245409" y="-140"/>
                  <a:pt x="490818" y="-25913"/>
                  <a:pt x="685800" y="52528"/>
                </a:cubicBezTo>
                <a:cubicBezTo>
                  <a:pt x="880782" y="130969"/>
                  <a:pt x="1069042" y="296816"/>
                  <a:pt x="1169895" y="496281"/>
                </a:cubicBezTo>
                <a:cubicBezTo>
                  <a:pt x="1270748" y="695746"/>
                  <a:pt x="1290918" y="1249317"/>
                  <a:pt x="1290918" y="1249317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/>
          <p:cNvSpPr txBox="1"/>
          <p:nvPr/>
        </p:nvSpPr>
        <p:spPr>
          <a:xfrm>
            <a:off x="4469187" y="6065766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0</a:t>
            </a:r>
          </a:p>
          <a:p>
            <a:r>
              <a:rPr lang="en-US" sz="1400" dirty="0" smtClean="0"/>
              <a:t>OUT = 0</a:t>
            </a:r>
            <a:endParaRPr lang="en-US" sz="1400" dirty="0"/>
          </a:p>
        </p:txBody>
      </p:sp>
      <p:sp>
        <p:nvSpPr>
          <p:cNvPr id="38" name="Freeform 37"/>
          <p:cNvSpPr/>
          <p:nvPr/>
        </p:nvSpPr>
        <p:spPr>
          <a:xfrm rot="12211452">
            <a:off x="2825699" y="5021431"/>
            <a:ext cx="817828" cy="919325"/>
          </a:xfrm>
          <a:custGeom>
            <a:avLst/>
            <a:gdLst>
              <a:gd name="connsiteX0" fmla="*/ 0 w 1068864"/>
              <a:gd name="connsiteY0" fmla="*/ 498260 h 919325"/>
              <a:gd name="connsiteX1" fmla="*/ 107576 w 1068864"/>
              <a:gd name="connsiteY1" fmla="*/ 202424 h 919325"/>
              <a:gd name="connsiteX2" fmla="*/ 201705 w 1068864"/>
              <a:gd name="connsiteY2" fmla="*/ 41060 h 919325"/>
              <a:gd name="connsiteX3" fmla="*/ 416858 w 1068864"/>
              <a:gd name="connsiteY3" fmla="*/ 719 h 919325"/>
              <a:gd name="connsiteX4" fmla="*/ 497541 w 1068864"/>
              <a:gd name="connsiteY4" fmla="*/ 14166 h 919325"/>
              <a:gd name="connsiteX5" fmla="*/ 779929 w 1068864"/>
              <a:gd name="connsiteY5" fmla="*/ 54507 h 919325"/>
              <a:gd name="connsiteX6" fmla="*/ 1048870 w 1068864"/>
              <a:gd name="connsiteY6" fmla="*/ 404130 h 919325"/>
              <a:gd name="connsiteX7" fmla="*/ 1008529 w 1068864"/>
              <a:gd name="connsiteY7" fmla="*/ 740307 h 919325"/>
              <a:gd name="connsiteX8" fmla="*/ 685800 w 1068864"/>
              <a:gd name="connsiteY8" fmla="*/ 915119 h 919325"/>
              <a:gd name="connsiteX9" fmla="*/ 403411 w 1068864"/>
              <a:gd name="connsiteY9" fmla="*/ 847883 h 9193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068864" h="919325">
                <a:moveTo>
                  <a:pt x="0" y="498260"/>
                </a:moveTo>
                <a:cubicBezTo>
                  <a:pt x="36979" y="388442"/>
                  <a:pt x="73959" y="278624"/>
                  <a:pt x="107576" y="202424"/>
                </a:cubicBezTo>
                <a:cubicBezTo>
                  <a:pt x="141193" y="126224"/>
                  <a:pt x="150158" y="74677"/>
                  <a:pt x="201705" y="41060"/>
                </a:cubicBezTo>
                <a:cubicBezTo>
                  <a:pt x="253252" y="7443"/>
                  <a:pt x="367552" y="5201"/>
                  <a:pt x="416858" y="719"/>
                </a:cubicBezTo>
                <a:cubicBezTo>
                  <a:pt x="466164" y="-3763"/>
                  <a:pt x="497541" y="14166"/>
                  <a:pt x="497541" y="14166"/>
                </a:cubicBezTo>
                <a:cubicBezTo>
                  <a:pt x="558053" y="23131"/>
                  <a:pt x="688041" y="-10487"/>
                  <a:pt x="779929" y="54507"/>
                </a:cubicBezTo>
                <a:cubicBezTo>
                  <a:pt x="871817" y="119501"/>
                  <a:pt x="1010770" y="289830"/>
                  <a:pt x="1048870" y="404130"/>
                </a:cubicBezTo>
                <a:cubicBezTo>
                  <a:pt x="1086970" y="518430"/>
                  <a:pt x="1069041" y="655142"/>
                  <a:pt x="1008529" y="740307"/>
                </a:cubicBezTo>
                <a:cubicBezTo>
                  <a:pt x="948017" y="825472"/>
                  <a:pt x="786653" y="897190"/>
                  <a:pt x="685800" y="915119"/>
                </a:cubicBezTo>
                <a:cubicBezTo>
                  <a:pt x="584947" y="933048"/>
                  <a:pt x="494179" y="890465"/>
                  <a:pt x="403411" y="847883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TextBox 38"/>
          <p:cNvSpPr txBox="1"/>
          <p:nvPr/>
        </p:nvSpPr>
        <p:spPr>
          <a:xfrm>
            <a:off x="1921073" y="5270909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0</a:t>
            </a:r>
          </a:p>
          <a:p>
            <a:r>
              <a:rPr lang="en-US" sz="1400" dirty="0" smtClean="0"/>
              <a:t>OUT = 0</a:t>
            </a:r>
            <a:endParaRPr lang="en-US" sz="1400" dirty="0"/>
          </a:p>
        </p:txBody>
      </p:sp>
      <p:sp>
        <p:nvSpPr>
          <p:cNvPr id="40" name="Freeform 39"/>
          <p:cNvSpPr/>
          <p:nvPr/>
        </p:nvSpPr>
        <p:spPr>
          <a:xfrm rot="10954027">
            <a:off x="3814857" y="3680848"/>
            <a:ext cx="477086" cy="986177"/>
          </a:xfrm>
          <a:custGeom>
            <a:avLst/>
            <a:gdLst>
              <a:gd name="connsiteX0" fmla="*/ 0 w 1290918"/>
              <a:gd name="connsiteY0" fmla="*/ 25634 h 1249317"/>
              <a:gd name="connsiteX1" fmla="*/ 685800 w 1290918"/>
              <a:gd name="connsiteY1" fmla="*/ 52528 h 1249317"/>
              <a:gd name="connsiteX2" fmla="*/ 1169895 w 1290918"/>
              <a:gd name="connsiteY2" fmla="*/ 496281 h 1249317"/>
              <a:gd name="connsiteX3" fmla="*/ 1290918 w 1290918"/>
              <a:gd name="connsiteY3" fmla="*/ 1249317 h 124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90918" h="1249317">
                <a:moveTo>
                  <a:pt x="0" y="25634"/>
                </a:moveTo>
                <a:cubicBezTo>
                  <a:pt x="245409" y="-140"/>
                  <a:pt x="490818" y="-25913"/>
                  <a:pt x="685800" y="52528"/>
                </a:cubicBezTo>
                <a:cubicBezTo>
                  <a:pt x="880782" y="130969"/>
                  <a:pt x="1069042" y="296816"/>
                  <a:pt x="1169895" y="496281"/>
                </a:cubicBezTo>
                <a:cubicBezTo>
                  <a:pt x="1270748" y="695746"/>
                  <a:pt x="1290918" y="1249317"/>
                  <a:pt x="1290918" y="1249317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3973233" y="3829439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1</a:t>
            </a:r>
          </a:p>
          <a:p>
            <a:r>
              <a:rPr lang="en-US" sz="1400" dirty="0" smtClean="0"/>
              <a:t>OUT = 0</a:t>
            </a:r>
            <a:endParaRPr lang="en-US" sz="1400" dirty="0"/>
          </a:p>
        </p:txBody>
      </p:sp>
      <p:sp>
        <p:nvSpPr>
          <p:cNvPr id="42" name="Freeform 41"/>
          <p:cNvSpPr/>
          <p:nvPr/>
        </p:nvSpPr>
        <p:spPr>
          <a:xfrm rot="15998000">
            <a:off x="4589843" y="1304064"/>
            <a:ext cx="490881" cy="1755960"/>
          </a:xfrm>
          <a:custGeom>
            <a:avLst/>
            <a:gdLst>
              <a:gd name="connsiteX0" fmla="*/ 0 w 1290918"/>
              <a:gd name="connsiteY0" fmla="*/ 25634 h 1249317"/>
              <a:gd name="connsiteX1" fmla="*/ 685800 w 1290918"/>
              <a:gd name="connsiteY1" fmla="*/ 52528 h 1249317"/>
              <a:gd name="connsiteX2" fmla="*/ 1169895 w 1290918"/>
              <a:gd name="connsiteY2" fmla="*/ 496281 h 1249317"/>
              <a:gd name="connsiteX3" fmla="*/ 1290918 w 1290918"/>
              <a:gd name="connsiteY3" fmla="*/ 1249317 h 124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90918" h="1249317">
                <a:moveTo>
                  <a:pt x="0" y="25634"/>
                </a:moveTo>
                <a:cubicBezTo>
                  <a:pt x="245409" y="-140"/>
                  <a:pt x="490818" y="-25913"/>
                  <a:pt x="685800" y="52528"/>
                </a:cubicBezTo>
                <a:cubicBezTo>
                  <a:pt x="880782" y="130969"/>
                  <a:pt x="1069042" y="296816"/>
                  <a:pt x="1169895" y="496281"/>
                </a:cubicBezTo>
                <a:cubicBezTo>
                  <a:pt x="1270748" y="695746"/>
                  <a:pt x="1290918" y="1249317"/>
                  <a:pt x="1290918" y="1249317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TextBox 42"/>
          <p:cNvSpPr txBox="1"/>
          <p:nvPr/>
        </p:nvSpPr>
        <p:spPr>
          <a:xfrm>
            <a:off x="4579548" y="1944132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1</a:t>
            </a:r>
          </a:p>
          <a:p>
            <a:r>
              <a:rPr lang="en-US" sz="1400" dirty="0" smtClean="0"/>
              <a:t>OUT = 0</a:t>
            </a:r>
            <a:endParaRPr lang="en-US" sz="1400" dirty="0"/>
          </a:p>
        </p:txBody>
      </p:sp>
      <p:sp>
        <p:nvSpPr>
          <p:cNvPr id="45" name="Freeform 44"/>
          <p:cNvSpPr/>
          <p:nvPr/>
        </p:nvSpPr>
        <p:spPr>
          <a:xfrm>
            <a:off x="4485535" y="3303773"/>
            <a:ext cx="3329446" cy="736106"/>
          </a:xfrm>
          <a:custGeom>
            <a:avLst/>
            <a:gdLst>
              <a:gd name="connsiteX0" fmla="*/ 0 w 3092824"/>
              <a:gd name="connsiteY0" fmla="*/ 0 h 748486"/>
              <a:gd name="connsiteX1" fmla="*/ 860612 w 3092824"/>
              <a:gd name="connsiteY1" fmla="*/ 389964 h 748486"/>
              <a:gd name="connsiteX2" fmla="*/ 2380130 w 3092824"/>
              <a:gd name="connsiteY2" fmla="*/ 712694 h 748486"/>
              <a:gd name="connsiteX3" fmla="*/ 3092824 w 3092824"/>
              <a:gd name="connsiteY3" fmla="*/ 726141 h 7484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92824" h="748486">
                <a:moveTo>
                  <a:pt x="0" y="0"/>
                </a:moveTo>
                <a:cubicBezTo>
                  <a:pt x="231962" y="135591"/>
                  <a:pt x="463924" y="271182"/>
                  <a:pt x="860612" y="389964"/>
                </a:cubicBezTo>
                <a:cubicBezTo>
                  <a:pt x="1257300" y="508746"/>
                  <a:pt x="2008095" y="656665"/>
                  <a:pt x="2380130" y="712694"/>
                </a:cubicBezTo>
                <a:cubicBezTo>
                  <a:pt x="2752165" y="768724"/>
                  <a:pt x="2922494" y="747432"/>
                  <a:pt x="3092824" y="726141"/>
                </a:cubicBezTo>
              </a:path>
            </a:pathLst>
          </a:custGeom>
          <a:noFill/>
          <a:ln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TextBox 45"/>
          <p:cNvSpPr txBox="1"/>
          <p:nvPr/>
        </p:nvSpPr>
        <p:spPr>
          <a:xfrm>
            <a:off x="5385933" y="3829439"/>
            <a:ext cx="7681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= 0</a:t>
            </a:r>
          </a:p>
          <a:p>
            <a:r>
              <a:rPr lang="en-US" sz="1400" dirty="0" smtClean="0"/>
              <a:t>OUT = 1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4820088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65</Words>
  <Application>Microsoft Office PowerPoint</Application>
  <PresentationFormat>Widescreen</PresentationFormat>
  <Paragraphs>25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wong lik</dc:creator>
  <cp:lastModifiedBy>wong lik</cp:lastModifiedBy>
  <cp:revision>3</cp:revision>
  <dcterms:created xsi:type="dcterms:W3CDTF">2016-05-21T17:20:53Z</dcterms:created>
  <dcterms:modified xsi:type="dcterms:W3CDTF">2016-05-21T17:58:31Z</dcterms:modified>
</cp:coreProperties>
</file>

<file path=docProps/thumbnail.jpeg>
</file>