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8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9720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7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9761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01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6191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56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1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57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26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62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31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D9C5-FAF4-4648-886C-EB5B01C2F266}" type="datetimeFigureOut">
              <a:rPr lang="es-ES" smtClean="0"/>
              <a:t>09/08/2015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491D-6BC9-476C-862F-90D83E1255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1651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google.es/url?sa=i&amp;rct=j&amp;q=&amp;esrc=s&amp;source=images&amp;cd=&amp;cad=rja&amp;uact=8&amp;ved=0CAcQjRxqFQoTCLnduriwnMcCFYGYFAodTFYATw&amp;url=http://www.instructables.com/id/The-Many-faces-of-the-Instructables-Robot/&amp;ei=HXrHVfnaBoGxUsysgfgE&amp;bvm=bv.99804247,d.d24&amp;psig=AFQjCNG3X-LnbKOKnCHJv4eau7HZ4Hq5Og&amp;ust=143922182720821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cxnSp>
        <p:nvCxnSpPr>
          <p:cNvPr id="5" name="4 Conector recto"/>
          <p:cNvCxnSpPr/>
          <p:nvPr/>
        </p:nvCxnSpPr>
        <p:spPr>
          <a:xfrm>
            <a:off x="0" y="0"/>
            <a:ext cx="9144000" cy="6858000"/>
          </a:xfrm>
          <a:prstGeom prst="line">
            <a:avLst/>
          </a:prstGeom>
          <a:effectLst>
            <a:glow rad="127000">
              <a:schemeClr val="bg2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V="1">
            <a:off x="0" y="0"/>
            <a:ext cx="9144000" cy="6858000"/>
          </a:xfrm>
          <a:prstGeom prst="line">
            <a:avLst/>
          </a:prstGeom>
          <a:effectLst>
            <a:glow rad="127000">
              <a:schemeClr val="bg2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43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cdn.instructables.com/FDN/X0B6/FPBKY3JQ/FDNX0B6FPBKY3JQ.MEDIUM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344" y="780487"/>
            <a:ext cx="1382400" cy="18000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http://cdn.instructables.com/FDN/X0B6/FPBKY3JQ/FDNX0B6FPBKY3JQ.MEDIUM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16904" y="2440807"/>
            <a:ext cx="1382400" cy="18000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cdn.instructables.com/FDN/X0B6/FPBKY3JQ/FDNX0B6FPBKY3JQ.MEDIUM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783104" y="4184073"/>
            <a:ext cx="1520640" cy="19800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://cdn.instructables.com/FDN/X0B6/FPBKY3JQ/FDNX0B6FPBKY3JQ.MEDIUM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29814" y="2440807"/>
            <a:ext cx="1382400" cy="18000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7980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386580" y="1700811"/>
            <a:ext cx="2370842" cy="1728191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flood" dir="t"/>
          </a:scene3d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ood" dir="tl"/>
            </a:scene3d>
            <a:sp3d extrusionH="736600" contourW="63500">
              <a:bevelT w="1054100" h="850900"/>
              <a:bevelB w="1079500" h="101600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FITURO</a:t>
            </a:r>
            <a:endParaRPr lang="es-ES" sz="5400" b="1" cap="none" spc="50" dirty="0">
              <a:ln w="11430"/>
              <a:solidFill>
                <a:srgbClr val="00206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 rot="5400000">
            <a:off x="4343522" y="2209579"/>
            <a:ext cx="2905229" cy="2448272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flood" dir="t"/>
          </a:scene3d>
        </p:spPr>
        <p:txBody>
          <a:bodyPr wrap="none" lIns="91440" tIns="45720" rIns="91440" bIns="45720">
            <a:prstTxWarp prst="textArchUp">
              <a:avLst>
                <a:gd name="adj" fmla="val 10921098"/>
              </a:avLst>
            </a:prstTxWarp>
            <a:spAutoFit/>
            <a:scene3d>
              <a:camera prst="orthographicFront"/>
              <a:lightRig rig="flood" dir="tl"/>
            </a:scene3d>
            <a:sp3d extrusionH="1149350" contourW="50800">
              <a:bevelT w="965200" h="1028700" prst="artDeco"/>
              <a:bevelB w="971550" h="104140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FITURO</a:t>
            </a:r>
            <a:endParaRPr lang="es-ES" sz="5400" b="1" cap="none" spc="50" dirty="0">
              <a:ln w="11430"/>
              <a:solidFill>
                <a:srgbClr val="00206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 rot="10800000">
            <a:off x="3275856" y="3428992"/>
            <a:ext cx="2664296" cy="172819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flood" dir="t">
              <a:rot lat="0" lon="0" rev="21594000"/>
            </a:lightRig>
          </a:scene3d>
        </p:spPr>
        <p:txBody>
          <a:bodyPr wrap="none" lIns="91440" tIns="45720" rIns="91440" bIns="45720">
            <a:prstTxWarp prst="textArchUp">
              <a:avLst>
                <a:gd name="adj" fmla="val 10921098"/>
              </a:avLst>
            </a:prstTxWarp>
            <a:spAutoFit/>
            <a:scene3d>
              <a:camera prst="orthographicFront"/>
              <a:lightRig rig="flood" dir="tl">
                <a:rot lat="0" lon="0" rev="21594000"/>
              </a:lightRig>
            </a:scene3d>
            <a:sp3d extrusionH="641350" contourW="57150">
              <a:bevelT w="1073150" h="1016000" prst="artDeco"/>
              <a:bevelB w="927100" h="98425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FITURO</a:t>
            </a:r>
            <a:endParaRPr lang="es-ES" sz="5400" b="1" cap="none" spc="50" dirty="0">
              <a:ln w="11430"/>
              <a:solidFill>
                <a:srgbClr val="00206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 rot="16200000">
            <a:off x="1787238" y="2253966"/>
            <a:ext cx="2905229" cy="2664296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flood" dir="t">
              <a:rot lat="0" lon="0" rev="15600000"/>
            </a:lightRig>
          </a:scene3d>
        </p:spPr>
        <p:txBody>
          <a:bodyPr wrap="none" lIns="91440" tIns="45720" rIns="91440" bIns="45720">
            <a:prstTxWarp prst="textArchUp">
              <a:avLst>
                <a:gd name="adj" fmla="val 10921098"/>
              </a:avLst>
            </a:prstTxWarp>
            <a:spAutoFit/>
            <a:scene3d>
              <a:camera prst="orthographicFront"/>
              <a:lightRig rig="flood" dir="tl">
                <a:rot lat="0" lon="0" rev="15600000"/>
              </a:lightRig>
            </a:scene3d>
            <a:sp3d extrusionH="533400" contourW="50800">
              <a:bevelT w="615950" h="749300" prst="artDeco"/>
              <a:bevelB w="1028700" h="114300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cap="none" spc="50" dirty="0" smtClean="0">
                <a:ln w="11430"/>
                <a:solidFill>
                  <a:srgbClr val="00206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FITURO</a:t>
            </a:r>
            <a:endParaRPr lang="es-ES" sz="5400" b="1" cap="none" spc="50" dirty="0">
              <a:ln w="11430"/>
              <a:solidFill>
                <a:srgbClr val="00206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016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Tema1">
  <a:themeElements>
    <a:clrScheme name="Personalizado 3">
      <a:dk1>
        <a:sysClr val="windowText" lastClr="000000"/>
      </a:dk1>
      <a:lt1>
        <a:srgbClr val="000000"/>
      </a:lt1>
      <a:dk2>
        <a:srgbClr val="E5E5E5"/>
      </a:dk2>
      <a:lt2>
        <a:srgbClr val="7F7F7F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82</TotalTime>
  <Words>4</Words>
  <Application>Microsoft Office PowerPoint</Application>
  <PresentationFormat>Presentación en pantalla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Tema1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PORTATIL LENOVO</dc:creator>
  <cp:lastModifiedBy>PORTATIL LENOVO</cp:lastModifiedBy>
  <cp:revision>8</cp:revision>
  <dcterms:created xsi:type="dcterms:W3CDTF">2015-08-09T15:51:54Z</dcterms:created>
  <dcterms:modified xsi:type="dcterms:W3CDTF">2015-08-09T20:08:01Z</dcterms:modified>
</cp:coreProperties>
</file>