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609" autoAdjust="0"/>
  </p:normalViewPr>
  <p:slideViewPr>
    <p:cSldViewPr snapToGrid="0">
      <p:cViewPr>
        <p:scale>
          <a:sx n="50" d="100"/>
          <a:sy n="50" d="100"/>
        </p:scale>
        <p:origin x="1934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1E9DA-2D4B-46A3-AFFF-CC6AD10D6C40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BDD65-D57B-4E7A-AFD0-AD94E1D5F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04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Adrenaline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DD65-D57B-4E7A-AFD0-AD94E1D5FC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0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Paracetamol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DD65-D57B-4E7A-AFD0-AD94E1D5FCC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014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Helium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DD65-D57B-4E7A-AFD0-AD94E1D5FCC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420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Dopamine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DD65-D57B-4E7A-AFD0-AD94E1D5FCC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197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Alcohol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DD65-D57B-4E7A-AFD0-AD94E1D5FCC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293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Serotonin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DD65-D57B-4E7A-AFD0-AD94E1D5FC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48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Oestrogen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DD65-D57B-4E7A-AFD0-AD94E1D5FCC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248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Testosterone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DD65-D57B-4E7A-AFD0-AD94E1D5FCC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74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F7D8-4375-46BD-82F7-8CE050D9750E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9A9D-C87C-412A-90CE-F41D117D8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18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F7D8-4375-46BD-82F7-8CE050D9750E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9A9D-C87C-412A-90CE-F41D117D8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01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F7D8-4375-46BD-82F7-8CE050D9750E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9A9D-C87C-412A-90CE-F41D117D8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30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F7D8-4375-46BD-82F7-8CE050D9750E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9A9D-C87C-412A-90CE-F41D117D8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55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F7D8-4375-46BD-82F7-8CE050D9750E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9A9D-C87C-412A-90CE-F41D117D8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38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F7D8-4375-46BD-82F7-8CE050D9750E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9A9D-C87C-412A-90CE-F41D117D8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2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F7D8-4375-46BD-82F7-8CE050D9750E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9A9D-C87C-412A-90CE-F41D117D8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1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F7D8-4375-46BD-82F7-8CE050D9750E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9A9D-C87C-412A-90CE-F41D117D8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87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F7D8-4375-46BD-82F7-8CE050D9750E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9A9D-C87C-412A-90CE-F41D117D8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99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F7D8-4375-46BD-82F7-8CE050D9750E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9A9D-C87C-412A-90CE-F41D117D8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07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F7D8-4375-46BD-82F7-8CE050D9750E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9A9D-C87C-412A-90CE-F41D117D8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72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4F7D8-4375-46BD-82F7-8CE050D9750E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89A9D-C87C-412A-90CE-F41D117D8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75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Molecule Cards </a:t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dirty="0" smtClean="0">
                <a:latin typeface="Century Gothic" panose="020B0502020202020204" pitchFamily="34" charset="0"/>
              </a:rPr>
              <a:t>to Cut and Stitch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355" y="3687862"/>
            <a:ext cx="4327289" cy="212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6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53" y="5838881"/>
            <a:ext cx="1798889" cy="884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8417" t="27482" r="66167" b="27926"/>
          <a:stretch/>
        </p:blipFill>
        <p:spPr>
          <a:xfrm>
            <a:off x="2788920" y="180562"/>
            <a:ext cx="6629400" cy="65424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707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53" y="5838881"/>
            <a:ext cx="1798889" cy="8841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8333" t="24963" r="66417" b="30000"/>
          <a:stretch/>
        </p:blipFill>
        <p:spPr>
          <a:xfrm>
            <a:off x="2682240" y="239933"/>
            <a:ext cx="6461760" cy="64830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8323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53" y="5838881"/>
            <a:ext cx="1798889" cy="8841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1667" t="26741" r="63167" b="28074"/>
          <a:stretch/>
        </p:blipFill>
        <p:spPr>
          <a:xfrm>
            <a:off x="2651760" y="200299"/>
            <a:ext cx="6458562" cy="65227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871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53" y="5838881"/>
            <a:ext cx="1798889" cy="8841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8333" t="25111" r="66250" b="30000"/>
          <a:stretch/>
        </p:blipFill>
        <p:spPr>
          <a:xfrm>
            <a:off x="2667000" y="167639"/>
            <a:ext cx="6461760" cy="64193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620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53" y="5838881"/>
            <a:ext cx="1798889" cy="8841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0666" t="31186" r="64000" b="23925"/>
          <a:stretch/>
        </p:blipFill>
        <p:spPr>
          <a:xfrm>
            <a:off x="2743200" y="137160"/>
            <a:ext cx="6461760" cy="64405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6154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53" y="5838881"/>
            <a:ext cx="1798889" cy="8841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000" t="25259" r="67583" b="30000"/>
          <a:stretch/>
        </p:blipFill>
        <p:spPr>
          <a:xfrm>
            <a:off x="2438400" y="189006"/>
            <a:ext cx="6598920" cy="65340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857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53" y="5838881"/>
            <a:ext cx="1798889" cy="8841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083" t="24816" r="67500" b="30296"/>
          <a:stretch/>
        </p:blipFill>
        <p:spPr>
          <a:xfrm>
            <a:off x="2590800" y="243839"/>
            <a:ext cx="6414562" cy="63724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208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53" y="5838881"/>
            <a:ext cx="1798889" cy="8841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9750" t="24963" r="34750" b="30296"/>
          <a:stretch/>
        </p:blipFill>
        <p:spPr>
          <a:xfrm>
            <a:off x="2727959" y="243840"/>
            <a:ext cx="6423811" cy="63398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1161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18</Words>
  <Application>Microsoft Office PowerPoint</Application>
  <PresentationFormat>Widescreen</PresentationFormat>
  <Paragraphs>17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Molecule Cards  to Cut and Stitch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Molecule Cards  to Cut and Stitch</dc:title>
  <dc:creator>Jennifer Baker-Jones</dc:creator>
  <cp:lastModifiedBy>Jennifer Baker-Jones</cp:lastModifiedBy>
  <cp:revision>3</cp:revision>
  <dcterms:created xsi:type="dcterms:W3CDTF">2019-07-24T13:40:25Z</dcterms:created>
  <dcterms:modified xsi:type="dcterms:W3CDTF">2019-07-24T14:00:22Z</dcterms:modified>
</cp:coreProperties>
</file>