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33" autoAdjust="0"/>
  </p:normalViewPr>
  <p:slideViewPr>
    <p:cSldViewPr snapToGrid="0">
      <p:cViewPr>
        <p:scale>
          <a:sx n="184" d="100"/>
          <a:sy n="184" d="100"/>
        </p:scale>
        <p:origin x="-3192" y="-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BD4B-D248-423D-A477-660A271BE466}" type="datetimeFigureOut">
              <a:rPr lang="fr-FR" smtClean="0"/>
              <a:t>28/10/2018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1FB1-25DD-4972-86DA-7C40A4D7FA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964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BD4B-D248-423D-A477-660A271BE466}" type="datetimeFigureOut">
              <a:rPr lang="fr-FR" smtClean="0"/>
              <a:t>28/10/2018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1FB1-25DD-4972-86DA-7C40A4D7FA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550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BD4B-D248-423D-A477-660A271BE466}" type="datetimeFigureOut">
              <a:rPr lang="fr-FR" smtClean="0"/>
              <a:t>28/10/2018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1FB1-25DD-4972-86DA-7C40A4D7FA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157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BD4B-D248-423D-A477-660A271BE466}" type="datetimeFigureOut">
              <a:rPr lang="fr-FR" smtClean="0"/>
              <a:t>28/10/2018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1FB1-25DD-4972-86DA-7C40A4D7FA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811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BD4B-D248-423D-A477-660A271BE466}" type="datetimeFigureOut">
              <a:rPr lang="fr-FR" smtClean="0"/>
              <a:t>28/10/2018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1FB1-25DD-4972-86DA-7C40A4D7FA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333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BD4B-D248-423D-A477-660A271BE466}" type="datetimeFigureOut">
              <a:rPr lang="fr-FR" smtClean="0"/>
              <a:t>28/10/2018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1FB1-25DD-4972-86DA-7C40A4D7FA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987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BD4B-D248-423D-A477-660A271BE466}" type="datetimeFigureOut">
              <a:rPr lang="fr-FR" smtClean="0"/>
              <a:t>28/10/2018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1FB1-25DD-4972-86DA-7C40A4D7FA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051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BD4B-D248-423D-A477-660A271BE466}" type="datetimeFigureOut">
              <a:rPr lang="fr-FR" smtClean="0"/>
              <a:t>28/10/2018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1FB1-25DD-4972-86DA-7C40A4D7FA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481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BD4B-D248-423D-A477-660A271BE466}" type="datetimeFigureOut">
              <a:rPr lang="fr-FR" smtClean="0"/>
              <a:t>28/10/2018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1FB1-25DD-4972-86DA-7C40A4D7FA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584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BD4B-D248-423D-A477-660A271BE466}" type="datetimeFigureOut">
              <a:rPr lang="fr-FR" smtClean="0"/>
              <a:t>28/10/2018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1FB1-25DD-4972-86DA-7C40A4D7FA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2032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BD4B-D248-423D-A477-660A271BE466}" type="datetimeFigureOut">
              <a:rPr lang="fr-FR" smtClean="0"/>
              <a:t>28/10/2018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1FB1-25DD-4972-86DA-7C40A4D7FA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968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0BD4B-D248-423D-A477-660A271BE466}" type="datetimeFigureOut">
              <a:rPr lang="fr-FR" smtClean="0"/>
              <a:t>28/10/2018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81FB1-25DD-4972-86DA-7C40A4D7FAE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344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/>
          <p:cNvGrpSpPr/>
          <p:nvPr/>
        </p:nvGrpSpPr>
        <p:grpSpPr>
          <a:xfrm>
            <a:off x="6272640" y="1178555"/>
            <a:ext cx="1620000" cy="3960000"/>
            <a:chOff x="5129640" y="1178755"/>
            <a:chExt cx="1620000" cy="3960000"/>
          </a:xfrm>
        </p:grpSpPr>
        <p:grpSp>
          <p:nvGrpSpPr>
            <p:cNvPr id="15" name="Group 14"/>
            <p:cNvGrpSpPr/>
            <p:nvPr/>
          </p:nvGrpSpPr>
          <p:grpSpPr>
            <a:xfrm>
              <a:off x="5129640" y="1178755"/>
              <a:ext cx="1620000" cy="3960000"/>
              <a:chOff x="5129640" y="1178755"/>
              <a:chExt cx="1620000" cy="3960000"/>
            </a:xfrm>
          </p:grpSpPr>
          <p:sp>
            <p:nvSpPr>
              <p:cNvPr id="4" name="Rounded Rectangle 3"/>
              <p:cNvSpPr/>
              <p:nvPr/>
            </p:nvSpPr>
            <p:spPr>
              <a:xfrm>
                <a:off x="5129640" y="1178755"/>
                <a:ext cx="1620000" cy="39600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" name="Oval 8"/>
              <p:cNvSpPr>
                <a:spLocks noChangeAspect="1"/>
              </p:cNvSpPr>
              <p:nvPr/>
            </p:nvSpPr>
            <p:spPr>
              <a:xfrm>
                <a:off x="5332927" y="1775408"/>
                <a:ext cx="360948" cy="360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" name="Oval 9"/>
              <p:cNvSpPr>
                <a:spLocks noChangeAspect="1"/>
              </p:cNvSpPr>
              <p:nvPr/>
            </p:nvSpPr>
            <p:spPr>
              <a:xfrm>
                <a:off x="5332927" y="2897535"/>
                <a:ext cx="360948" cy="360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5332927" y="4019661"/>
                <a:ext cx="360948" cy="360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" name="Oval 11"/>
              <p:cNvSpPr>
                <a:spLocks noChangeAspect="1"/>
              </p:cNvSpPr>
              <p:nvPr/>
            </p:nvSpPr>
            <p:spPr>
              <a:xfrm>
                <a:off x="6206457" y="1775408"/>
                <a:ext cx="360948" cy="36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3" name="Oval 12"/>
              <p:cNvSpPr>
                <a:spLocks noChangeAspect="1"/>
              </p:cNvSpPr>
              <p:nvPr/>
            </p:nvSpPr>
            <p:spPr>
              <a:xfrm>
                <a:off x="6206457" y="2897535"/>
                <a:ext cx="360948" cy="36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4" name="Oval 13"/>
              <p:cNvSpPr>
                <a:spLocks noChangeAspect="1"/>
              </p:cNvSpPr>
              <p:nvPr/>
            </p:nvSpPr>
            <p:spPr>
              <a:xfrm>
                <a:off x="6206457" y="4019661"/>
                <a:ext cx="360948" cy="360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cxnSp>
          <p:nvCxnSpPr>
            <p:cNvPr id="17" name="Straight Connector 16"/>
            <p:cNvCxnSpPr>
              <a:stCxn id="9" idx="4"/>
            </p:cNvCxnSpPr>
            <p:nvPr/>
          </p:nvCxnSpPr>
          <p:spPr>
            <a:xfrm>
              <a:off x="5513401" y="2135408"/>
              <a:ext cx="0" cy="762126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0" idx="4"/>
              <a:endCxn id="11" idx="0"/>
            </p:cNvCxnSpPr>
            <p:nvPr/>
          </p:nvCxnSpPr>
          <p:spPr>
            <a:xfrm>
              <a:off x="5513401" y="3257535"/>
              <a:ext cx="0" cy="762126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1" idx="4"/>
            </p:cNvCxnSpPr>
            <p:nvPr/>
          </p:nvCxnSpPr>
          <p:spPr>
            <a:xfrm>
              <a:off x="5513401" y="4379661"/>
              <a:ext cx="0" cy="267772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46" name="Group 45"/>
            <p:cNvGrpSpPr>
              <a:grpSpLocks noChangeAspect="1"/>
            </p:cNvGrpSpPr>
            <p:nvPr/>
          </p:nvGrpSpPr>
          <p:grpSpPr>
            <a:xfrm>
              <a:off x="5341174" y="4482527"/>
              <a:ext cx="344453" cy="381806"/>
              <a:chOff x="1701875" y="4287269"/>
              <a:chExt cx="418367" cy="463736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flipH="1">
                <a:off x="1911050" y="4287269"/>
                <a:ext cx="0" cy="32084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701875" y="4599806"/>
                <a:ext cx="418367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1768183" y="4675663"/>
                <a:ext cx="28575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1837733" y="4751005"/>
                <a:ext cx="14663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6006966" y="1386846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12V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30474" y="2507773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5V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973302" y="3628700"/>
              <a:ext cx="7264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3.3V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8095927" y="1181208"/>
            <a:ext cx="1512000" cy="1188000"/>
            <a:chOff x="6952927" y="1181408"/>
            <a:chExt cx="1512000" cy="1188000"/>
          </a:xfrm>
        </p:grpSpPr>
        <p:sp>
          <p:nvSpPr>
            <p:cNvPr id="5" name="Rounded Rectangle 4"/>
            <p:cNvSpPr/>
            <p:nvPr/>
          </p:nvSpPr>
          <p:spPr>
            <a:xfrm rot="16200000">
              <a:off x="7114927" y="1019408"/>
              <a:ext cx="1188000" cy="1512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797623" y="1487941"/>
              <a:ext cx="532800" cy="756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7146691" y="1595408"/>
              <a:ext cx="180473" cy="18000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952927" y="1196903"/>
              <a:ext cx="9268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Power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8102305" y="2624080"/>
            <a:ext cx="1513869" cy="2160000"/>
            <a:chOff x="6959305" y="2624280"/>
            <a:chExt cx="1513869" cy="2160000"/>
          </a:xfrm>
        </p:grpSpPr>
        <p:sp>
          <p:nvSpPr>
            <p:cNvPr id="53" name="Rounded Rectangle 52"/>
            <p:cNvSpPr/>
            <p:nvPr/>
          </p:nvSpPr>
          <p:spPr>
            <a:xfrm rot="16200000">
              <a:off x="6637174" y="2948280"/>
              <a:ext cx="2160000" cy="1512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678277" y="2717880"/>
              <a:ext cx="532800" cy="1972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959305" y="4045697"/>
              <a:ext cx="65594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USB</a:t>
              </a:r>
            </a:p>
            <a:p>
              <a:r>
                <a:rPr lang="fr-FR" sz="1100" dirty="0" smtClean="0">
                  <a:latin typeface="Eras Bold ITC" panose="020B0907030504020204" pitchFamily="34" charset="0"/>
                </a:rPr>
                <a:t>     </a:t>
              </a:r>
              <a:r>
                <a:rPr lang="fr-FR" sz="1200" dirty="0" smtClean="0">
                  <a:latin typeface="Eras Bold ITC" panose="020B0907030504020204" pitchFamily="34" charset="0"/>
                </a:rPr>
                <a:t>Off</a:t>
              </a:r>
              <a:endParaRPr lang="fr-FR" sz="1200" dirty="0">
                <a:latin typeface="Eras Bold ITC" panose="020B0907030504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959305" y="3407559"/>
              <a:ext cx="673582" cy="5386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USB</a:t>
              </a:r>
            </a:p>
            <a:p>
              <a:r>
                <a:rPr lang="fr-FR" sz="1100" dirty="0" smtClean="0">
                  <a:latin typeface="Eras Bold ITC" panose="020B0907030504020204" pitchFamily="34" charset="0"/>
                </a:rPr>
                <a:t> Power</a:t>
              </a:r>
              <a:endParaRPr lang="fr-FR" sz="1200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987765" y="1230209"/>
            <a:ext cx="1656000" cy="905199"/>
            <a:chOff x="2237402" y="1410742"/>
            <a:chExt cx="1656000" cy="905199"/>
          </a:xfrm>
        </p:grpSpPr>
        <p:sp>
          <p:nvSpPr>
            <p:cNvPr id="60" name="Rounded Rectangle 59"/>
            <p:cNvSpPr/>
            <p:nvPr/>
          </p:nvSpPr>
          <p:spPr>
            <a:xfrm rot="16200000">
              <a:off x="2615402" y="1037941"/>
              <a:ext cx="900000" cy="1656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8" name="Oval 57"/>
            <p:cNvSpPr>
              <a:spLocks noChangeAspect="1"/>
            </p:cNvSpPr>
            <p:nvPr/>
          </p:nvSpPr>
          <p:spPr>
            <a:xfrm>
              <a:off x="2457317" y="1756439"/>
              <a:ext cx="360948" cy="360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9" name="Oval 58"/>
            <p:cNvSpPr>
              <a:spLocks noChangeAspect="1"/>
            </p:cNvSpPr>
            <p:nvPr/>
          </p:nvSpPr>
          <p:spPr>
            <a:xfrm>
              <a:off x="3279069" y="1751817"/>
              <a:ext cx="360948" cy="360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322048" y="1410742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Gnd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168991" y="1410742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+V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1987765" y="2512820"/>
            <a:ext cx="1656000" cy="905199"/>
            <a:chOff x="2237402" y="2421906"/>
            <a:chExt cx="1656000" cy="905199"/>
          </a:xfrm>
        </p:grpSpPr>
        <p:sp>
          <p:nvSpPr>
            <p:cNvPr id="63" name="Rounded Rectangle 62"/>
            <p:cNvSpPr/>
            <p:nvPr/>
          </p:nvSpPr>
          <p:spPr>
            <a:xfrm rot="16200000">
              <a:off x="2615402" y="2049105"/>
              <a:ext cx="900000" cy="1656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2457317" y="2767603"/>
              <a:ext cx="360948" cy="360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5" name="Oval 64"/>
            <p:cNvSpPr>
              <a:spLocks noChangeAspect="1"/>
            </p:cNvSpPr>
            <p:nvPr/>
          </p:nvSpPr>
          <p:spPr>
            <a:xfrm>
              <a:off x="3279069" y="2762981"/>
              <a:ext cx="360948" cy="360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322048" y="2421906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Gnd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168991" y="242190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+V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945576" y="3644734"/>
            <a:ext cx="698189" cy="381174"/>
            <a:chOff x="2132281" y="3749660"/>
            <a:chExt cx="698189" cy="381174"/>
          </a:xfrm>
        </p:grpSpPr>
        <p:sp>
          <p:nvSpPr>
            <p:cNvPr id="73" name="Rounded Rectangle 72"/>
            <p:cNvSpPr/>
            <p:nvPr/>
          </p:nvSpPr>
          <p:spPr>
            <a:xfrm rot="16200000">
              <a:off x="2290789" y="3591152"/>
              <a:ext cx="381173" cy="6981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132281" y="3761502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12V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985290" y="3656576"/>
            <a:ext cx="698189" cy="381174"/>
            <a:chOff x="2132281" y="3749660"/>
            <a:chExt cx="698189" cy="381174"/>
          </a:xfrm>
        </p:grpSpPr>
        <p:sp>
          <p:nvSpPr>
            <p:cNvPr id="75" name="Rounded Rectangle 74"/>
            <p:cNvSpPr/>
            <p:nvPr/>
          </p:nvSpPr>
          <p:spPr>
            <a:xfrm rot="16200000">
              <a:off x="2290789" y="3591152"/>
              <a:ext cx="381173" cy="6981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221181" y="3761502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5V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1985291" y="4264382"/>
            <a:ext cx="726481" cy="381174"/>
            <a:chOff x="2132281" y="3749660"/>
            <a:chExt cx="726481" cy="381174"/>
          </a:xfrm>
        </p:grpSpPr>
        <p:sp>
          <p:nvSpPr>
            <p:cNvPr id="78" name="Rounded Rectangle 77"/>
            <p:cNvSpPr/>
            <p:nvPr/>
          </p:nvSpPr>
          <p:spPr>
            <a:xfrm rot="16200000">
              <a:off x="2290789" y="3591152"/>
              <a:ext cx="381173" cy="6981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132281" y="3761502"/>
              <a:ext cx="7264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3.3V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077782" y="4264382"/>
            <a:ext cx="447619" cy="459461"/>
            <a:chOff x="3077782" y="4264382"/>
            <a:chExt cx="447619" cy="459461"/>
          </a:xfrm>
        </p:grpSpPr>
        <p:sp>
          <p:nvSpPr>
            <p:cNvPr id="84" name="Oval 83"/>
            <p:cNvSpPr>
              <a:spLocks noChangeAspect="1"/>
            </p:cNvSpPr>
            <p:nvPr/>
          </p:nvSpPr>
          <p:spPr>
            <a:xfrm>
              <a:off x="3077782" y="4276224"/>
              <a:ext cx="447619" cy="4476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129372" y="4264382"/>
              <a:ext cx="344453" cy="381806"/>
              <a:chOff x="3988624" y="4385974"/>
              <a:chExt cx="344453" cy="381806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 flipH="1">
                <a:off x="4160844" y="4385974"/>
                <a:ext cx="0" cy="26415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3988624" y="4643294"/>
                <a:ext cx="34445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4043217" y="4705749"/>
                <a:ext cx="23526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4100480" y="4767780"/>
                <a:ext cx="12072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5" name="Group 84"/>
          <p:cNvGrpSpPr/>
          <p:nvPr/>
        </p:nvGrpSpPr>
        <p:grpSpPr>
          <a:xfrm>
            <a:off x="2072411" y="4784280"/>
            <a:ext cx="447619" cy="459461"/>
            <a:chOff x="3077782" y="4264382"/>
            <a:chExt cx="447619" cy="459461"/>
          </a:xfrm>
        </p:grpSpPr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3077782" y="4276224"/>
              <a:ext cx="447619" cy="4476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87" name="Group 86"/>
            <p:cNvGrpSpPr/>
            <p:nvPr/>
          </p:nvGrpSpPr>
          <p:grpSpPr>
            <a:xfrm>
              <a:off x="3129372" y="4264382"/>
              <a:ext cx="344453" cy="381806"/>
              <a:chOff x="3988624" y="4385974"/>
              <a:chExt cx="344453" cy="381806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flipH="1">
                <a:off x="4160844" y="4385974"/>
                <a:ext cx="0" cy="26415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3988624" y="4643294"/>
                <a:ext cx="34445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4043217" y="4705749"/>
                <a:ext cx="23526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4100480" y="4767780"/>
                <a:ext cx="12072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2" name="Group 91"/>
          <p:cNvGrpSpPr/>
          <p:nvPr/>
        </p:nvGrpSpPr>
        <p:grpSpPr>
          <a:xfrm>
            <a:off x="3077782" y="4818705"/>
            <a:ext cx="447619" cy="459461"/>
            <a:chOff x="3077782" y="4264382"/>
            <a:chExt cx="447619" cy="459461"/>
          </a:xfrm>
        </p:grpSpPr>
        <p:sp>
          <p:nvSpPr>
            <p:cNvPr id="93" name="Oval 92"/>
            <p:cNvSpPr>
              <a:spLocks noChangeAspect="1"/>
            </p:cNvSpPr>
            <p:nvPr/>
          </p:nvSpPr>
          <p:spPr>
            <a:xfrm>
              <a:off x="3077782" y="4276224"/>
              <a:ext cx="447619" cy="4476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3129372" y="4264382"/>
              <a:ext cx="344453" cy="381806"/>
              <a:chOff x="3988624" y="4385974"/>
              <a:chExt cx="344453" cy="381806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 flipH="1">
                <a:off x="4160844" y="4385974"/>
                <a:ext cx="0" cy="26415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3988624" y="4643294"/>
                <a:ext cx="34445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4043217" y="4705749"/>
                <a:ext cx="23526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4100480" y="4767780"/>
                <a:ext cx="12072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9" name="Rounded Rectangle 98"/>
          <p:cNvSpPr/>
          <p:nvPr/>
        </p:nvSpPr>
        <p:spPr>
          <a:xfrm rot="16200000">
            <a:off x="3954455" y="1136592"/>
            <a:ext cx="525969" cy="71320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0" name="TextBox 99"/>
          <p:cNvSpPr txBox="1"/>
          <p:nvPr/>
        </p:nvSpPr>
        <p:spPr>
          <a:xfrm>
            <a:off x="3873870" y="1196903"/>
            <a:ext cx="673582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Eras Bold ITC" panose="020B0907030504020204" pitchFamily="34" charset="0"/>
              </a:rPr>
              <a:t>USB</a:t>
            </a:r>
          </a:p>
          <a:p>
            <a:r>
              <a:rPr lang="fr-FR" sz="1100" dirty="0" smtClean="0">
                <a:latin typeface="Eras Bold ITC" panose="020B0907030504020204" pitchFamily="34" charset="0"/>
              </a:rPr>
              <a:t> Power</a:t>
            </a:r>
            <a:endParaRPr lang="fr-FR" sz="1200" dirty="0">
              <a:latin typeface="Eras Bold ITC" panose="020B0907030504020204" pitchFamily="34" charset="0"/>
            </a:endParaRPr>
          </a:p>
        </p:txBody>
      </p:sp>
      <p:sp>
        <p:nvSpPr>
          <p:cNvPr id="101" name="Rounded Rectangle 100"/>
          <p:cNvSpPr/>
          <p:nvPr/>
        </p:nvSpPr>
        <p:spPr>
          <a:xfrm rot="16200000">
            <a:off x="3954455" y="1771366"/>
            <a:ext cx="525969" cy="71320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2" name="TextBox 101"/>
          <p:cNvSpPr txBox="1"/>
          <p:nvPr/>
        </p:nvSpPr>
        <p:spPr>
          <a:xfrm>
            <a:off x="3882686" y="1836953"/>
            <a:ext cx="6559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Eras Bold ITC" panose="020B0907030504020204" pitchFamily="34" charset="0"/>
              </a:rPr>
              <a:t>USB</a:t>
            </a:r>
          </a:p>
          <a:p>
            <a:r>
              <a:rPr lang="fr-FR" sz="1100" dirty="0" smtClean="0">
                <a:latin typeface="Eras Bold ITC" panose="020B0907030504020204" pitchFamily="34" charset="0"/>
              </a:rPr>
              <a:t>     </a:t>
            </a:r>
            <a:r>
              <a:rPr lang="fr-FR" sz="1200" dirty="0" smtClean="0">
                <a:latin typeface="Eras Bold ITC" panose="020B0907030504020204" pitchFamily="34" charset="0"/>
              </a:rPr>
              <a:t>Off</a:t>
            </a:r>
            <a:endParaRPr lang="fr-FR" sz="1200" dirty="0">
              <a:latin typeface="Eras Bold ITC" panose="020B0907030504020204" pitchFamily="34" charset="0"/>
            </a:endParaRPr>
          </a:p>
        </p:txBody>
      </p:sp>
      <p:sp>
        <p:nvSpPr>
          <p:cNvPr id="103" name="Rounded Rectangle 102"/>
          <p:cNvSpPr/>
          <p:nvPr/>
        </p:nvSpPr>
        <p:spPr>
          <a:xfrm rot="16200000">
            <a:off x="4135302" y="2305467"/>
            <a:ext cx="447650" cy="98233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4" name="TextBox 103"/>
          <p:cNvSpPr txBox="1"/>
          <p:nvPr/>
        </p:nvSpPr>
        <p:spPr>
          <a:xfrm>
            <a:off x="3873870" y="2600808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Eras Bold ITC" panose="020B0907030504020204" pitchFamily="34" charset="0"/>
              </a:rPr>
              <a:t>Power</a:t>
            </a:r>
            <a:endParaRPr lang="fr-FR" dirty="0">
              <a:latin typeface="Eras Bold ITC" panose="020B0907030504020204" pitchFamily="34" charset="0"/>
            </a:endParaRPr>
          </a:p>
        </p:txBody>
      </p:sp>
      <p:sp>
        <p:nvSpPr>
          <p:cNvPr id="7" name="Teardrop 6"/>
          <p:cNvSpPr>
            <a:spLocks noChangeAspect="1"/>
          </p:cNvSpPr>
          <p:nvPr/>
        </p:nvSpPr>
        <p:spPr>
          <a:xfrm rot="16033393">
            <a:off x="4362890" y="4922557"/>
            <a:ext cx="321196" cy="320606"/>
          </a:xfrm>
          <a:prstGeom prst="teardrop">
            <a:avLst/>
          </a:prstGeom>
          <a:solidFill>
            <a:schemeClr val="bg1">
              <a:lumMod val="75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+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05" name="Teardrop 104"/>
          <p:cNvSpPr>
            <a:spLocks noChangeAspect="1"/>
          </p:cNvSpPr>
          <p:nvPr/>
        </p:nvSpPr>
        <p:spPr>
          <a:xfrm>
            <a:off x="3905705" y="4929191"/>
            <a:ext cx="321196" cy="320606"/>
          </a:xfrm>
          <a:prstGeom prst="teardrop">
            <a:avLst/>
          </a:prstGeom>
          <a:solidFill>
            <a:schemeClr val="bg1">
              <a:lumMod val="75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-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8" name="Block Arc 7"/>
          <p:cNvSpPr/>
          <p:nvPr/>
        </p:nvSpPr>
        <p:spPr>
          <a:xfrm>
            <a:off x="3987082" y="4523307"/>
            <a:ext cx="555309" cy="295398"/>
          </a:xfrm>
          <a:custGeom>
            <a:avLst/>
            <a:gdLst>
              <a:gd name="connsiteX0" fmla="*/ 49396 w 921885"/>
              <a:gd name="connsiteY0" fmla="*/ 247329 h 900000"/>
              <a:gd name="connsiteX1" fmla="*/ 563130 w 921885"/>
              <a:gd name="connsiteY1" fmla="*/ 11197 h 900000"/>
              <a:gd name="connsiteX2" fmla="*/ 921886 w 921885"/>
              <a:gd name="connsiteY2" fmla="*/ 450000 h 900000"/>
              <a:gd name="connsiteX3" fmla="*/ 696885 w 921885"/>
              <a:gd name="connsiteY3" fmla="*/ 450000 h 900000"/>
              <a:gd name="connsiteX4" fmla="*/ 512093 w 921885"/>
              <a:gd name="connsiteY4" fmla="*/ 230351 h 900000"/>
              <a:gd name="connsiteX5" fmla="*/ 251302 w 921885"/>
              <a:gd name="connsiteY5" fmla="*/ 346761 h 900000"/>
              <a:gd name="connsiteX6" fmla="*/ 49396 w 921885"/>
              <a:gd name="connsiteY6" fmla="*/ 247329 h 900000"/>
              <a:gd name="connsiteX0" fmla="*/ 0 w 748665"/>
              <a:gd name="connsiteY0" fmla="*/ 243374 h 446045"/>
              <a:gd name="connsiteX1" fmla="*/ 513734 w 748665"/>
              <a:gd name="connsiteY1" fmla="*/ 7242 h 446045"/>
              <a:gd name="connsiteX2" fmla="*/ 748665 w 748665"/>
              <a:gd name="connsiteY2" fmla="*/ 446045 h 446045"/>
              <a:gd name="connsiteX3" fmla="*/ 647489 w 748665"/>
              <a:gd name="connsiteY3" fmla="*/ 446045 h 446045"/>
              <a:gd name="connsiteX4" fmla="*/ 462697 w 748665"/>
              <a:gd name="connsiteY4" fmla="*/ 226396 h 446045"/>
              <a:gd name="connsiteX5" fmla="*/ 201906 w 748665"/>
              <a:gd name="connsiteY5" fmla="*/ 342806 h 446045"/>
              <a:gd name="connsiteX6" fmla="*/ 0 w 748665"/>
              <a:gd name="connsiteY6" fmla="*/ 243374 h 446045"/>
              <a:gd name="connsiteX0" fmla="*/ 0 w 748665"/>
              <a:gd name="connsiteY0" fmla="*/ 241128 h 443799"/>
              <a:gd name="connsiteX1" fmla="*/ 430390 w 748665"/>
              <a:gd name="connsiteY1" fmla="*/ 7377 h 443799"/>
              <a:gd name="connsiteX2" fmla="*/ 748665 w 748665"/>
              <a:gd name="connsiteY2" fmla="*/ 443799 h 443799"/>
              <a:gd name="connsiteX3" fmla="*/ 647489 w 748665"/>
              <a:gd name="connsiteY3" fmla="*/ 443799 h 443799"/>
              <a:gd name="connsiteX4" fmla="*/ 462697 w 748665"/>
              <a:gd name="connsiteY4" fmla="*/ 224150 h 443799"/>
              <a:gd name="connsiteX5" fmla="*/ 201906 w 748665"/>
              <a:gd name="connsiteY5" fmla="*/ 340560 h 443799"/>
              <a:gd name="connsiteX6" fmla="*/ 0 w 748665"/>
              <a:gd name="connsiteY6" fmla="*/ 241128 h 443799"/>
              <a:gd name="connsiteX0" fmla="*/ 0 w 748665"/>
              <a:gd name="connsiteY0" fmla="*/ 216779 h 419450"/>
              <a:gd name="connsiteX1" fmla="*/ 385147 w 748665"/>
              <a:gd name="connsiteY1" fmla="*/ 9222 h 419450"/>
              <a:gd name="connsiteX2" fmla="*/ 748665 w 748665"/>
              <a:gd name="connsiteY2" fmla="*/ 419450 h 419450"/>
              <a:gd name="connsiteX3" fmla="*/ 647489 w 748665"/>
              <a:gd name="connsiteY3" fmla="*/ 419450 h 419450"/>
              <a:gd name="connsiteX4" fmla="*/ 462697 w 748665"/>
              <a:gd name="connsiteY4" fmla="*/ 199801 h 419450"/>
              <a:gd name="connsiteX5" fmla="*/ 201906 w 748665"/>
              <a:gd name="connsiteY5" fmla="*/ 316211 h 419450"/>
              <a:gd name="connsiteX6" fmla="*/ 0 w 748665"/>
              <a:gd name="connsiteY6" fmla="*/ 216779 h 419450"/>
              <a:gd name="connsiteX0" fmla="*/ 0 w 748665"/>
              <a:gd name="connsiteY0" fmla="*/ 216779 h 419450"/>
              <a:gd name="connsiteX1" fmla="*/ 385147 w 748665"/>
              <a:gd name="connsiteY1" fmla="*/ 9222 h 419450"/>
              <a:gd name="connsiteX2" fmla="*/ 748665 w 748665"/>
              <a:gd name="connsiteY2" fmla="*/ 419450 h 419450"/>
              <a:gd name="connsiteX3" fmla="*/ 647489 w 748665"/>
              <a:gd name="connsiteY3" fmla="*/ 419450 h 419450"/>
              <a:gd name="connsiteX4" fmla="*/ 457934 w 748665"/>
              <a:gd name="connsiteY4" fmla="*/ 204563 h 419450"/>
              <a:gd name="connsiteX5" fmla="*/ 201906 w 748665"/>
              <a:gd name="connsiteY5" fmla="*/ 316211 h 419450"/>
              <a:gd name="connsiteX6" fmla="*/ 0 w 748665"/>
              <a:gd name="connsiteY6" fmla="*/ 216779 h 419450"/>
              <a:gd name="connsiteX0" fmla="*/ 0 w 748665"/>
              <a:gd name="connsiteY0" fmla="*/ 197534 h 400205"/>
              <a:gd name="connsiteX1" fmla="*/ 458966 w 748665"/>
              <a:gd name="connsiteY1" fmla="*/ 11408 h 400205"/>
              <a:gd name="connsiteX2" fmla="*/ 748665 w 748665"/>
              <a:gd name="connsiteY2" fmla="*/ 400205 h 400205"/>
              <a:gd name="connsiteX3" fmla="*/ 647489 w 748665"/>
              <a:gd name="connsiteY3" fmla="*/ 400205 h 400205"/>
              <a:gd name="connsiteX4" fmla="*/ 457934 w 748665"/>
              <a:gd name="connsiteY4" fmla="*/ 185318 h 400205"/>
              <a:gd name="connsiteX5" fmla="*/ 201906 w 748665"/>
              <a:gd name="connsiteY5" fmla="*/ 296966 h 400205"/>
              <a:gd name="connsiteX6" fmla="*/ 0 w 748665"/>
              <a:gd name="connsiteY6" fmla="*/ 197534 h 400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8665" h="400205">
                <a:moveTo>
                  <a:pt x="0" y="197534"/>
                </a:moveTo>
                <a:cubicBezTo>
                  <a:pt x="95364" y="12971"/>
                  <a:pt x="334188" y="-22371"/>
                  <a:pt x="458966" y="11408"/>
                </a:cubicBezTo>
                <a:cubicBezTo>
                  <a:pt x="583744" y="45187"/>
                  <a:pt x="748665" y="190112"/>
                  <a:pt x="748665" y="400205"/>
                </a:cubicBezTo>
                <a:lnTo>
                  <a:pt x="647489" y="400205"/>
                </a:lnTo>
                <a:cubicBezTo>
                  <a:pt x="647489" y="294736"/>
                  <a:pt x="565902" y="208183"/>
                  <a:pt x="457934" y="185318"/>
                </a:cubicBezTo>
                <a:cubicBezTo>
                  <a:pt x="353373" y="163174"/>
                  <a:pt x="251052" y="206212"/>
                  <a:pt x="201906" y="296966"/>
                </a:cubicBezTo>
                <a:lnTo>
                  <a:pt x="0" y="197534"/>
                </a:lnTo>
                <a:close/>
              </a:path>
            </a:pathLst>
          </a:custGeom>
          <a:gradFill flip="none" rotWithShape="1">
            <a:gsLst>
              <a:gs pos="91000">
                <a:schemeClr val="accent3">
                  <a:lumMod val="40000"/>
                  <a:lumOff val="60000"/>
                </a:schemeClr>
              </a:gs>
              <a:gs pos="89000">
                <a:srgbClr val="919191"/>
              </a:gs>
              <a:gs pos="12000">
                <a:srgbClr val="A0A0A0"/>
              </a:gs>
              <a:gs pos="17000">
                <a:schemeClr val="accent3">
                  <a:lumMod val="95000"/>
                  <a:lumOff val="5000"/>
                </a:schemeClr>
              </a:gs>
              <a:gs pos="31000">
                <a:srgbClr val="989898"/>
              </a:gs>
              <a:gs pos="85000">
                <a:schemeClr val="accent3">
                  <a:lumMod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6" name="Block Arc 7"/>
          <p:cNvSpPr/>
          <p:nvPr/>
        </p:nvSpPr>
        <p:spPr>
          <a:xfrm>
            <a:off x="3992143" y="4199461"/>
            <a:ext cx="555309" cy="295398"/>
          </a:xfrm>
          <a:custGeom>
            <a:avLst/>
            <a:gdLst>
              <a:gd name="connsiteX0" fmla="*/ 49396 w 921885"/>
              <a:gd name="connsiteY0" fmla="*/ 247329 h 900000"/>
              <a:gd name="connsiteX1" fmla="*/ 563130 w 921885"/>
              <a:gd name="connsiteY1" fmla="*/ 11197 h 900000"/>
              <a:gd name="connsiteX2" fmla="*/ 921886 w 921885"/>
              <a:gd name="connsiteY2" fmla="*/ 450000 h 900000"/>
              <a:gd name="connsiteX3" fmla="*/ 696885 w 921885"/>
              <a:gd name="connsiteY3" fmla="*/ 450000 h 900000"/>
              <a:gd name="connsiteX4" fmla="*/ 512093 w 921885"/>
              <a:gd name="connsiteY4" fmla="*/ 230351 h 900000"/>
              <a:gd name="connsiteX5" fmla="*/ 251302 w 921885"/>
              <a:gd name="connsiteY5" fmla="*/ 346761 h 900000"/>
              <a:gd name="connsiteX6" fmla="*/ 49396 w 921885"/>
              <a:gd name="connsiteY6" fmla="*/ 247329 h 900000"/>
              <a:gd name="connsiteX0" fmla="*/ 0 w 748665"/>
              <a:gd name="connsiteY0" fmla="*/ 243374 h 446045"/>
              <a:gd name="connsiteX1" fmla="*/ 513734 w 748665"/>
              <a:gd name="connsiteY1" fmla="*/ 7242 h 446045"/>
              <a:gd name="connsiteX2" fmla="*/ 748665 w 748665"/>
              <a:gd name="connsiteY2" fmla="*/ 446045 h 446045"/>
              <a:gd name="connsiteX3" fmla="*/ 647489 w 748665"/>
              <a:gd name="connsiteY3" fmla="*/ 446045 h 446045"/>
              <a:gd name="connsiteX4" fmla="*/ 462697 w 748665"/>
              <a:gd name="connsiteY4" fmla="*/ 226396 h 446045"/>
              <a:gd name="connsiteX5" fmla="*/ 201906 w 748665"/>
              <a:gd name="connsiteY5" fmla="*/ 342806 h 446045"/>
              <a:gd name="connsiteX6" fmla="*/ 0 w 748665"/>
              <a:gd name="connsiteY6" fmla="*/ 243374 h 446045"/>
              <a:gd name="connsiteX0" fmla="*/ 0 w 748665"/>
              <a:gd name="connsiteY0" fmla="*/ 241128 h 443799"/>
              <a:gd name="connsiteX1" fmla="*/ 430390 w 748665"/>
              <a:gd name="connsiteY1" fmla="*/ 7377 h 443799"/>
              <a:gd name="connsiteX2" fmla="*/ 748665 w 748665"/>
              <a:gd name="connsiteY2" fmla="*/ 443799 h 443799"/>
              <a:gd name="connsiteX3" fmla="*/ 647489 w 748665"/>
              <a:gd name="connsiteY3" fmla="*/ 443799 h 443799"/>
              <a:gd name="connsiteX4" fmla="*/ 462697 w 748665"/>
              <a:gd name="connsiteY4" fmla="*/ 224150 h 443799"/>
              <a:gd name="connsiteX5" fmla="*/ 201906 w 748665"/>
              <a:gd name="connsiteY5" fmla="*/ 340560 h 443799"/>
              <a:gd name="connsiteX6" fmla="*/ 0 w 748665"/>
              <a:gd name="connsiteY6" fmla="*/ 241128 h 443799"/>
              <a:gd name="connsiteX0" fmla="*/ 0 w 748665"/>
              <a:gd name="connsiteY0" fmla="*/ 216779 h 419450"/>
              <a:gd name="connsiteX1" fmla="*/ 385147 w 748665"/>
              <a:gd name="connsiteY1" fmla="*/ 9222 h 419450"/>
              <a:gd name="connsiteX2" fmla="*/ 748665 w 748665"/>
              <a:gd name="connsiteY2" fmla="*/ 419450 h 419450"/>
              <a:gd name="connsiteX3" fmla="*/ 647489 w 748665"/>
              <a:gd name="connsiteY3" fmla="*/ 419450 h 419450"/>
              <a:gd name="connsiteX4" fmla="*/ 462697 w 748665"/>
              <a:gd name="connsiteY4" fmla="*/ 199801 h 419450"/>
              <a:gd name="connsiteX5" fmla="*/ 201906 w 748665"/>
              <a:gd name="connsiteY5" fmla="*/ 316211 h 419450"/>
              <a:gd name="connsiteX6" fmla="*/ 0 w 748665"/>
              <a:gd name="connsiteY6" fmla="*/ 216779 h 419450"/>
              <a:gd name="connsiteX0" fmla="*/ 0 w 748665"/>
              <a:gd name="connsiteY0" fmla="*/ 216779 h 419450"/>
              <a:gd name="connsiteX1" fmla="*/ 385147 w 748665"/>
              <a:gd name="connsiteY1" fmla="*/ 9222 h 419450"/>
              <a:gd name="connsiteX2" fmla="*/ 748665 w 748665"/>
              <a:gd name="connsiteY2" fmla="*/ 419450 h 419450"/>
              <a:gd name="connsiteX3" fmla="*/ 647489 w 748665"/>
              <a:gd name="connsiteY3" fmla="*/ 419450 h 419450"/>
              <a:gd name="connsiteX4" fmla="*/ 457934 w 748665"/>
              <a:gd name="connsiteY4" fmla="*/ 204563 h 419450"/>
              <a:gd name="connsiteX5" fmla="*/ 201906 w 748665"/>
              <a:gd name="connsiteY5" fmla="*/ 316211 h 419450"/>
              <a:gd name="connsiteX6" fmla="*/ 0 w 748665"/>
              <a:gd name="connsiteY6" fmla="*/ 216779 h 419450"/>
              <a:gd name="connsiteX0" fmla="*/ 0 w 748665"/>
              <a:gd name="connsiteY0" fmla="*/ 197534 h 400205"/>
              <a:gd name="connsiteX1" fmla="*/ 458966 w 748665"/>
              <a:gd name="connsiteY1" fmla="*/ 11408 h 400205"/>
              <a:gd name="connsiteX2" fmla="*/ 748665 w 748665"/>
              <a:gd name="connsiteY2" fmla="*/ 400205 h 400205"/>
              <a:gd name="connsiteX3" fmla="*/ 647489 w 748665"/>
              <a:gd name="connsiteY3" fmla="*/ 400205 h 400205"/>
              <a:gd name="connsiteX4" fmla="*/ 457934 w 748665"/>
              <a:gd name="connsiteY4" fmla="*/ 185318 h 400205"/>
              <a:gd name="connsiteX5" fmla="*/ 201906 w 748665"/>
              <a:gd name="connsiteY5" fmla="*/ 296966 h 400205"/>
              <a:gd name="connsiteX6" fmla="*/ 0 w 748665"/>
              <a:gd name="connsiteY6" fmla="*/ 197534 h 400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8665" h="400205">
                <a:moveTo>
                  <a:pt x="0" y="197534"/>
                </a:moveTo>
                <a:cubicBezTo>
                  <a:pt x="95364" y="12971"/>
                  <a:pt x="334188" y="-22371"/>
                  <a:pt x="458966" y="11408"/>
                </a:cubicBezTo>
                <a:cubicBezTo>
                  <a:pt x="583744" y="45187"/>
                  <a:pt x="748665" y="190112"/>
                  <a:pt x="748665" y="400205"/>
                </a:cubicBezTo>
                <a:lnTo>
                  <a:pt x="647489" y="400205"/>
                </a:lnTo>
                <a:cubicBezTo>
                  <a:pt x="647489" y="294736"/>
                  <a:pt x="565902" y="208183"/>
                  <a:pt x="457934" y="185318"/>
                </a:cubicBezTo>
                <a:cubicBezTo>
                  <a:pt x="353373" y="163174"/>
                  <a:pt x="251052" y="206212"/>
                  <a:pt x="201906" y="296966"/>
                </a:cubicBezTo>
                <a:lnTo>
                  <a:pt x="0" y="197534"/>
                </a:lnTo>
                <a:close/>
              </a:path>
            </a:pathLst>
          </a:custGeom>
          <a:gradFill flip="none" rotWithShape="1">
            <a:gsLst>
              <a:gs pos="91000">
                <a:schemeClr val="accent3">
                  <a:lumMod val="40000"/>
                  <a:lumOff val="60000"/>
                </a:schemeClr>
              </a:gs>
              <a:gs pos="89000">
                <a:srgbClr val="919191"/>
              </a:gs>
              <a:gs pos="12000">
                <a:srgbClr val="A0A0A0"/>
              </a:gs>
              <a:gs pos="17000">
                <a:schemeClr val="accent3">
                  <a:lumMod val="95000"/>
                  <a:lumOff val="5000"/>
                </a:schemeClr>
              </a:gs>
              <a:gs pos="31000">
                <a:srgbClr val="989898"/>
              </a:gs>
              <a:gs pos="85000">
                <a:schemeClr val="accent3">
                  <a:lumMod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4006500" y="3125441"/>
            <a:ext cx="978153" cy="381174"/>
            <a:chOff x="2132281" y="3749660"/>
            <a:chExt cx="707604" cy="381174"/>
          </a:xfrm>
        </p:grpSpPr>
        <p:sp>
          <p:nvSpPr>
            <p:cNvPr id="108" name="Rounded Rectangle 107"/>
            <p:cNvSpPr/>
            <p:nvPr/>
          </p:nvSpPr>
          <p:spPr>
            <a:xfrm rot="16200000">
              <a:off x="2290789" y="3591152"/>
              <a:ext cx="381173" cy="69818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132281" y="3761502"/>
              <a:ext cx="707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Adj 5V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3967804" y="3613474"/>
            <a:ext cx="1156646" cy="381173"/>
            <a:chOff x="2123420" y="3749658"/>
            <a:chExt cx="928602" cy="381173"/>
          </a:xfrm>
        </p:grpSpPr>
        <p:sp>
          <p:nvSpPr>
            <p:cNvPr id="114" name="Rounded Rectangle 113"/>
            <p:cNvSpPr/>
            <p:nvPr/>
          </p:nvSpPr>
          <p:spPr>
            <a:xfrm rot="16200000">
              <a:off x="2401565" y="3480375"/>
              <a:ext cx="381173" cy="91974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123420" y="3755578"/>
              <a:ext cx="8653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Adj 3.3V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sp>
        <p:nvSpPr>
          <p:cNvPr id="116" name="Rounded Rectangle 115"/>
          <p:cNvSpPr/>
          <p:nvPr/>
        </p:nvSpPr>
        <p:spPr>
          <a:xfrm rot="16200000">
            <a:off x="5176793" y="860234"/>
            <a:ext cx="525969" cy="12690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7" name="TextBox 116"/>
          <p:cNvSpPr txBox="1"/>
          <p:nvPr/>
        </p:nvSpPr>
        <p:spPr>
          <a:xfrm>
            <a:off x="4778777" y="1196903"/>
            <a:ext cx="1175322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Eras Bold ITC" panose="020B0907030504020204" pitchFamily="34" charset="0"/>
              </a:rPr>
              <a:t>Made by :</a:t>
            </a:r>
          </a:p>
          <a:p>
            <a:pPr algn="ctr"/>
            <a:r>
              <a:rPr lang="fr-FR" sz="1100" dirty="0" smtClean="0">
                <a:latin typeface="Eras Bold ITC" panose="020B0907030504020204" pitchFamily="34" charset="0"/>
              </a:rPr>
              <a:t> </a:t>
            </a:r>
            <a:r>
              <a:rPr lang="fr-FR" sz="1300" dirty="0" smtClean="0">
                <a:latin typeface="Eras Bold ITC" panose="020B0907030504020204" pitchFamily="34" charset="0"/>
              </a:rPr>
              <a:t>Anasse</a:t>
            </a:r>
            <a:endParaRPr lang="fr-FR" sz="1300" dirty="0">
              <a:latin typeface="Eras Bold ITC" panose="020B0907030504020204" pitchFamily="34" charset="0"/>
            </a:endParaRPr>
          </a:p>
        </p:txBody>
      </p:sp>
      <p:sp>
        <p:nvSpPr>
          <p:cNvPr id="118" name="Teardrop 117"/>
          <p:cNvSpPr>
            <a:spLocks noChangeAspect="1"/>
          </p:cNvSpPr>
          <p:nvPr/>
        </p:nvSpPr>
        <p:spPr>
          <a:xfrm rot="16033393">
            <a:off x="5503754" y="1958979"/>
            <a:ext cx="321196" cy="320606"/>
          </a:xfrm>
          <a:prstGeom prst="teardrop">
            <a:avLst/>
          </a:prstGeom>
          <a:solidFill>
            <a:schemeClr val="bg1">
              <a:lumMod val="75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+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19" name="Teardrop 118"/>
          <p:cNvSpPr>
            <a:spLocks noChangeAspect="1"/>
          </p:cNvSpPr>
          <p:nvPr/>
        </p:nvSpPr>
        <p:spPr>
          <a:xfrm>
            <a:off x="5046569" y="1965613"/>
            <a:ext cx="321196" cy="320606"/>
          </a:xfrm>
          <a:prstGeom prst="teardrop">
            <a:avLst/>
          </a:prstGeom>
          <a:solidFill>
            <a:schemeClr val="bg1">
              <a:lumMod val="75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-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1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1987765" y="1230209"/>
            <a:ext cx="1656000" cy="905199"/>
            <a:chOff x="2237402" y="1410742"/>
            <a:chExt cx="1656000" cy="905199"/>
          </a:xfrm>
        </p:grpSpPr>
        <p:sp>
          <p:nvSpPr>
            <p:cNvPr id="43" name="Rounded Rectangle 42"/>
            <p:cNvSpPr/>
            <p:nvPr/>
          </p:nvSpPr>
          <p:spPr>
            <a:xfrm rot="16200000">
              <a:off x="2615402" y="1037941"/>
              <a:ext cx="900000" cy="1656000"/>
            </a:xfrm>
            <a:prstGeom prst="roundRect">
              <a:avLst/>
            </a:prstGeom>
            <a:solidFill>
              <a:schemeClr val="bg1"/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4" name="Oval 43"/>
            <p:cNvSpPr>
              <a:spLocks noChangeAspect="1"/>
            </p:cNvSpPr>
            <p:nvPr/>
          </p:nvSpPr>
          <p:spPr>
            <a:xfrm>
              <a:off x="2457317" y="1756439"/>
              <a:ext cx="360948" cy="360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3279069" y="1751817"/>
              <a:ext cx="360948" cy="360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22048" y="1410742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Gnd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168991" y="1410742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+V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987765" y="2512820"/>
            <a:ext cx="1656000" cy="905199"/>
            <a:chOff x="2237402" y="2421906"/>
            <a:chExt cx="1656000" cy="905199"/>
          </a:xfrm>
        </p:grpSpPr>
        <p:sp>
          <p:nvSpPr>
            <p:cNvPr id="49" name="Rounded Rectangle 48"/>
            <p:cNvSpPr/>
            <p:nvPr/>
          </p:nvSpPr>
          <p:spPr>
            <a:xfrm rot="16200000">
              <a:off x="2615402" y="2049105"/>
              <a:ext cx="900000" cy="1656000"/>
            </a:xfrm>
            <a:prstGeom prst="roundRect">
              <a:avLst/>
            </a:prstGeom>
            <a:solidFill>
              <a:schemeClr val="bg1"/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0" name="Oval 49"/>
            <p:cNvSpPr>
              <a:spLocks noChangeAspect="1"/>
            </p:cNvSpPr>
            <p:nvPr/>
          </p:nvSpPr>
          <p:spPr>
            <a:xfrm>
              <a:off x="2457317" y="2767603"/>
              <a:ext cx="360948" cy="360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3279069" y="2762981"/>
              <a:ext cx="360948" cy="360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322048" y="2421906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Gnd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168991" y="2421906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+V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945576" y="3644734"/>
            <a:ext cx="698189" cy="381174"/>
            <a:chOff x="2132281" y="3749660"/>
            <a:chExt cx="698189" cy="381174"/>
          </a:xfrm>
        </p:grpSpPr>
        <p:sp>
          <p:nvSpPr>
            <p:cNvPr id="55" name="Rounded Rectangle 54"/>
            <p:cNvSpPr/>
            <p:nvPr/>
          </p:nvSpPr>
          <p:spPr>
            <a:xfrm rot="16200000">
              <a:off x="2290789" y="3591152"/>
              <a:ext cx="381173" cy="698189"/>
            </a:xfrm>
            <a:prstGeom prst="roundRect">
              <a:avLst/>
            </a:prstGeom>
            <a:solidFill>
              <a:schemeClr val="bg1"/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132281" y="3761502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12V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985290" y="3656576"/>
            <a:ext cx="698189" cy="381174"/>
            <a:chOff x="2132281" y="3749660"/>
            <a:chExt cx="698189" cy="381174"/>
          </a:xfrm>
        </p:grpSpPr>
        <p:sp>
          <p:nvSpPr>
            <p:cNvPr id="58" name="Rounded Rectangle 57"/>
            <p:cNvSpPr/>
            <p:nvPr/>
          </p:nvSpPr>
          <p:spPr>
            <a:xfrm rot="16200000">
              <a:off x="2290789" y="3591152"/>
              <a:ext cx="381173" cy="698189"/>
            </a:xfrm>
            <a:prstGeom prst="roundRect">
              <a:avLst/>
            </a:prstGeom>
            <a:solidFill>
              <a:schemeClr val="bg1"/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221181" y="3761502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5V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985291" y="4264382"/>
            <a:ext cx="726481" cy="381174"/>
            <a:chOff x="2132281" y="3749660"/>
            <a:chExt cx="726481" cy="381174"/>
          </a:xfrm>
        </p:grpSpPr>
        <p:sp>
          <p:nvSpPr>
            <p:cNvPr id="61" name="Rounded Rectangle 60"/>
            <p:cNvSpPr/>
            <p:nvPr/>
          </p:nvSpPr>
          <p:spPr>
            <a:xfrm rot="16200000">
              <a:off x="2290789" y="3591152"/>
              <a:ext cx="381173" cy="698189"/>
            </a:xfrm>
            <a:prstGeom prst="roundRect">
              <a:avLst/>
            </a:prstGeom>
            <a:solidFill>
              <a:schemeClr val="bg1"/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132281" y="3761502"/>
              <a:ext cx="7264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3.3V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077782" y="4264382"/>
            <a:ext cx="447619" cy="459461"/>
            <a:chOff x="3077782" y="4264382"/>
            <a:chExt cx="447619" cy="459461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3077782" y="4276224"/>
              <a:ext cx="447619" cy="447619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3129372" y="4264382"/>
              <a:ext cx="344453" cy="381806"/>
              <a:chOff x="3988624" y="4385974"/>
              <a:chExt cx="344453" cy="381806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 flipH="1">
                <a:off x="4160844" y="4385974"/>
                <a:ext cx="0" cy="26415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3988624" y="4643294"/>
                <a:ext cx="34445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4043217" y="4705749"/>
                <a:ext cx="23526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4100480" y="4767780"/>
                <a:ext cx="12072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0" name="Group 69"/>
          <p:cNvGrpSpPr/>
          <p:nvPr/>
        </p:nvGrpSpPr>
        <p:grpSpPr>
          <a:xfrm>
            <a:off x="2072411" y="4784280"/>
            <a:ext cx="447619" cy="459461"/>
            <a:chOff x="3077782" y="4264382"/>
            <a:chExt cx="447619" cy="459461"/>
          </a:xfrm>
        </p:grpSpPr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3077782" y="4276224"/>
              <a:ext cx="447619" cy="447619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3129372" y="4264382"/>
              <a:ext cx="344453" cy="381806"/>
              <a:chOff x="3988624" y="4385974"/>
              <a:chExt cx="344453" cy="381806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 flipH="1">
                <a:off x="4160844" y="4385974"/>
                <a:ext cx="0" cy="26415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3988624" y="4643294"/>
                <a:ext cx="34445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4043217" y="4705749"/>
                <a:ext cx="23526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4100480" y="4767780"/>
                <a:ext cx="12072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7" name="Group 76"/>
          <p:cNvGrpSpPr/>
          <p:nvPr/>
        </p:nvGrpSpPr>
        <p:grpSpPr>
          <a:xfrm>
            <a:off x="3077782" y="4818705"/>
            <a:ext cx="447619" cy="459461"/>
            <a:chOff x="3077782" y="4264382"/>
            <a:chExt cx="447619" cy="459461"/>
          </a:xfrm>
        </p:grpSpPr>
        <p:sp>
          <p:nvSpPr>
            <p:cNvPr id="78" name="Oval 77"/>
            <p:cNvSpPr>
              <a:spLocks noChangeAspect="1"/>
            </p:cNvSpPr>
            <p:nvPr/>
          </p:nvSpPr>
          <p:spPr>
            <a:xfrm>
              <a:off x="3077782" y="4276224"/>
              <a:ext cx="447619" cy="447619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3129372" y="4264382"/>
              <a:ext cx="344453" cy="381806"/>
              <a:chOff x="3988624" y="4385974"/>
              <a:chExt cx="344453" cy="381806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 flipH="1">
                <a:off x="4160844" y="4385974"/>
                <a:ext cx="0" cy="26415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3988624" y="4643294"/>
                <a:ext cx="34445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4043217" y="4705749"/>
                <a:ext cx="23526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4100480" y="4767780"/>
                <a:ext cx="12072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4" name="Rounded Rectangle 83"/>
          <p:cNvSpPr/>
          <p:nvPr/>
        </p:nvSpPr>
        <p:spPr>
          <a:xfrm rot="16200000">
            <a:off x="3954455" y="1136592"/>
            <a:ext cx="525969" cy="713201"/>
          </a:xfrm>
          <a:prstGeom prst="round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5" name="TextBox 84"/>
          <p:cNvSpPr txBox="1"/>
          <p:nvPr/>
        </p:nvSpPr>
        <p:spPr>
          <a:xfrm>
            <a:off x="3873870" y="1196903"/>
            <a:ext cx="673582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Eras Bold ITC" panose="020B0907030504020204" pitchFamily="34" charset="0"/>
              </a:rPr>
              <a:t>USB</a:t>
            </a:r>
          </a:p>
          <a:p>
            <a:r>
              <a:rPr lang="fr-FR" sz="1100" dirty="0" smtClean="0">
                <a:latin typeface="Eras Bold ITC" panose="020B0907030504020204" pitchFamily="34" charset="0"/>
              </a:rPr>
              <a:t> Power</a:t>
            </a:r>
            <a:endParaRPr lang="fr-FR" sz="1200" dirty="0">
              <a:latin typeface="Eras Bold ITC" panose="020B0907030504020204" pitchFamily="34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 rot="16200000">
            <a:off x="3954455" y="1771366"/>
            <a:ext cx="525969" cy="713201"/>
          </a:xfrm>
          <a:prstGeom prst="round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7" name="TextBox 86"/>
          <p:cNvSpPr txBox="1"/>
          <p:nvPr/>
        </p:nvSpPr>
        <p:spPr>
          <a:xfrm>
            <a:off x="3882686" y="1836953"/>
            <a:ext cx="6559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Eras Bold ITC" panose="020B0907030504020204" pitchFamily="34" charset="0"/>
              </a:rPr>
              <a:t>USB</a:t>
            </a:r>
          </a:p>
          <a:p>
            <a:r>
              <a:rPr lang="fr-FR" sz="1100" dirty="0" smtClean="0">
                <a:latin typeface="Eras Bold ITC" panose="020B0907030504020204" pitchFamily="34" charset="0"/>
              </a:rPr>
              <a:t>     </a:t>
            </a:r>
            <a:r>
              <a:rPr lang="fr-FR" sz="1200" dirty="0" smtClean="0">
                <a:latin typeface="Eras Bold ITC" panose="020B0907030504020204" pitchFamily="34" charset="0"/>
              </a:rPr>
              <a:t>Off</a:t>
            </a:r>
            <a:endParaRPr lang="fr-FR" sz="1200" dirty="0">
              <a:latin typeface="Eras Bold ITC" panose="020B0907030504020204" pitchFamily="34" charset="0"/>
            </a:endParaRPr>
          </a:p>
        </p:txBody>
      </p:sp>
      <p:sp>
        <p:nvSpPr>
          <p:cNvPr id="88" name="Rounded Rectangle 87"/>
          <p:cNvSpPr/>
          <p:nvPr/>
        </p:nvSpPr>
        <p:spPr>
          <a:xfrm rot="16200000">
            <a:off x="4135302" y="2305467"/>
            <a:ext cx="447650" cy="982338"/>
          </a:xfrm>
          <a:prstGeom prst="round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9" name="TextBox 88"/>
          <p:cNvSpPr txBox="1"/>
          <p:nvPr/>
        </p:nvSpPr>
        <p:spPr>
          <a:xfrm>
            <a:off x="3873870" y="2600808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Eras Bold ITC" panose="020B0907030504020204" pitchFamily="34" charset="0"/>
              </a:rPr>
              <a:t>Power</a:t>
            </a:r>
            <a:endParaRPr lang="fr-FR" dirty="0">
              <a:latin typeface="Eras Bold ITC" panose="020B0907030504020204" pitchFamily="34" charset="0"/>
            </a:endParaRPr>
          </a:p>
        </p:txBody>
      </p:sp>
      <p:sp>
        <p:nvSpPr>
          <p:cNvPr id="90" name="Teardrop 89"/>
          <p:cNvSpPr>
            <a:spLocks noChangeAspect="1"/>
          </p:cNvSpPr>
          <p:nvPr/>
        </p:nvSpPr>
        <p:spPr>
          <a:xfrm rot="16033393">
            <a:off x="4362890" y="4922557"/>
            <a:ext cx="321196" cy="320606"/>
          </a:xfrm>
          <a:prstGeom prst="teardrop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+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91" name="Teardrop 90"/>
          <p:cNvSpPr>
            <a:spLocks noChangeAspect="1"/>
          </p:cNvSpPr>
          <p:nvPr/>
        </p:nvSpPr>
        <p:spPr>
          <a:xfrm>
            <a:off x="3905705" y="4929191"/>
            <a:ext cx="321196" cy="320606"/>
          </a:xfrm>
          <a:prstGeom prst="teardrop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-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92" name="Block Arc 7"/>
          <p:cNvSpPr/>
          <p:nvPr/>
        </p:nvSpPr>
        <p:spPr>
          <a:xfrm>
            <a:off x="3987082" y="4523307"/>
            <a:ext cx="555309" cy="295398"/>
          </a:xfrm>
          <a:custGeom>
            <a:avLst/>
            <a:gdLst>
              <a:gd name="connsiteX0" fmla="*/ 49396 w 921885"/>
              <a:gd name="connsiteY0" fmla="*/ 247329 h 900000"/>
              <a:gd name="connsiteX1" fmla="*/ 563130 w 921885"/>
              <a:gd name="connsiteY1" fmla="*/ 11197 h 900000"/>
              <a:gd name="connsiteX2" fmla="*/ 921886 w 921885"/>
              <a:gd name="connsiteY2" fmla="*/ 450000 h 900000"/>
              <a:gd name="connsiteX3" fmla="*/ 696885 w 921885"/>
              <a:gd name="connsiteY3" fmla="*/ 450000 h 900000"/>
              <a:gd name="connsiteX4" fmla="*/ 512093 w 921885"/>
              <a:gd name="connsiteY4" fmla="*/ 230351 h 900000"/>
              <a:gd name="connsiteX5" fmla="*/ 251302 w 921885"/>
              <a:gd name="connsiteY5" fmla="*/ 346761 h 900000"/>
              <a:gd name="connsiteX6" fmla="*/ 49396 w 921885"/>
              <a:gd name="connsiteY6" fmla="*/ 247329 h 900000"/>
              <a:gd name="connsiteX0" fmla="*/ 0 w 748665"/>
              <a:gd name="connsiteY0" fmla="*/ 243374 h 446045"/>
              <a:gd name="connsiteX1" fmla="*/ 513734 w 748665"/>
              <a:gd name="connsiteY1" fmla="*/ 7242 h 446045"/>
              <a:gd name="connsiteX2" fmla="*/ 748665 w 748665"/>
              <a:gd name="connsiteY2" fmla="*/ 446045 h 446045"/>
              <a:gd name="connsiteX3" fmla="*/ 647489 w 748665"/>
              <a:gd name="connsiteY3" fmla="*/ 446045 h 446045"/>
              <a:gd name="connsiteX4" fmla="*/ 462697 w 748665"/>
              <a:gd name="connsiteY4" fmla="*/ 226396 h 446045"/>
              <a:gd name="connsiteX5" fmla="*/ 201906 w 748665"/>
              <a:gd name="connsiteY5" fmla="*/ 342806 h 446045"/>
              <a:gd name="connsiteX6" fmla="*/ 0 w 748665"/>
              <a:gd name="connsiteY6" fmla="*/ 243374 h 446045"/>
              <a:gd name="connsiteX0" fmla="*/ 0 w 748665"/>
              <a:gd name="connsiteY0" fmla="*/ 241128 h 443799"/>
              <a:gd name="connsiteX1" fmla="*/ 430390 w 748665"/>
              <a:gd name="connsiteY1" fmla="*/ 7377 h 443799"/>
              <a:gd name="connsiteX2" fmla="*/ 748665 w 748665"/>
              <a:gd name="connsiteY2" fmla="*/ 443799 h 443799"/>
              <a:gd name="connsiteX3" fmla="*/ 647489 w 748665"/>
              <a:gd name="connsiteY3" fmla="*/ 443799 h 443799"/>
              <a:gd name="connsiteX4" fmla="*/ 462697 w 748665"/>
              <a:gd name="connsiteY4" fmla="*/ 224150 h 443799"/>
              <a:gd name="connsiteX5" fmla="*/ 201906 w 748665"/>
              <a:gd name="connsiteY5" fmla="*/ 340560 h 443799"/>
              <a:gd name="connsiteX6" fmla="*/ 0 w 748665"/>
              <a:gd name="connsiteY6" fmla="*/ 241128 h 443799"/>
              <a:gd name="connsiteX0" fmla="*/ 0 w 748665"/>
              <a:gd name="connsiteY0" fmla="*/ 216779 h 419450"/>
              <a:gd name="connsiteX1" fmla="*/ 385147 w 748665"/>
              <a:gd name="connsiteY1" fmla="*/ 9222 h 419450"/>
              <a:gd name="connsiteX2" fmla="*/ 748665 w 748665"/>
              <a:gd name="connsiteY2" fmla="*/ 419450 h 419450"/>
              <a:gd name="connsiteX3" fmla="*/ 647489 w 748665"/>
              <a:gd name="connsiteY3" fmla="*/ 419450 h 419450"/>
              <a:gd name="connsiteX4" fmla="*/ 462697 w 748665"/>
              <a:gd name="connsiteY4" fmla="*/ 199801 h 419450"/>
              <a:gd name="connsiteX5" fmla="*/ 201906 w 748665"/>
              <a:gd name="connsiteY5" fmla="*/ 316211 h 419450"/>
              <a:gd name="connsiteX6" fmla="*/ 0 w 748665"/>
              <a:gd name="connsiteY6" fmla="*/ 216779 h 419450"/>
              <a:gd name="connsiteX0" fmla="*/ 0 w 748665"/>
              <a:gd name="connsiteY0" fmla="*/ 216779 h 419450"/>
              <a:gd name="connsiteX1" fmla="*/ 385147 w 748665"/>
              <a:gd name="connsiteY1" fmla="*/ 9222 h 419450"/>
              <a:gd name="connsiteX2" fmla="*/ 748665 w 748665"/>
              <a:gd name="connsiteY2" fmla="*/ 419450 h 419450"/>
              <a:gd name="connsiteX3" fmla="*/ 647489 w 748665"/>
              <a:gd name="connsiteY3" fmla="*/ 419450 h 419450"/>
              <a:gd name="connsiteX4" fmla="*/ 457934 w 748665"/>
              <a:gd name="connsiteY4" fmla="*/ 204563 h 419450"/>
              <a:gd name="connsiteX5" fmla="*/ 201906 w 748665"/>
              <a:gd name="connsiteY5" fmla="*/ 316211 h 419450"/>
              <a:gd name="connsiteX6" fmla="*/ 0 w 748665"/>
              <a:gd name="connsiteY6" fmla="*/ 216779 h 419450"/>
              <a:gd name="connsiteX0" fmla="*/ 0 w 748665"/>
              <a:gd name="connsiteY0" fmla="*/ 197534 h 400205"/>
              <a:gd name="connsiteX1" fmla="*/ 458966 w 748665"/>
              <a:gd name="connsiteY1" fmla="*/ 11408 h 400205"/>
              <a:gd name="connsiteX2" fmla="*/ 748665 w 748665"/>
              <a:gd name="connsiteY2" fmla="*/ 400205 h 400205"/>
              <a:gd name="connsiteX3" fmla="*/ 647489 w 748665"/>
              <a:gd name="connsiteY3" fmla="*/ 400205 h 400205"/>
              <a:gd name="connsiteX4" fmla="*/ 457934 w 748665"/>
              <a:gd name="connsiteY4" fmla="*/ 185318 h 400205"/>
              <a:gd name="connsiteX5" fmla="*/ 201906 w 748665"/>
              <a:gd name="connsiteY5" fmla="*/ 296966 h 400205"/>
              <a:gd name="connsiteX6" fmla="*/ 0 w 748665"/>
              <a:gd name="connsiteY6" fmla="*/ 197534 h 400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8665" h="400205">
                <a:moveTo>
                  <a:pt x="0" y="197534"/>
                </a:moveTo>
                <a:cubicBezTo>
                  <a:pt x="95364" y="12971"/>
                  <a:pt x="334188" y="-22371"/>
                  <a:pt x="458966" y="11408"/>
                </a:cubicBezTo>
                <a:cubicBezTo>
                  <a:pt x="583744" y="45187"/>
                  <a:pt x="748665" y="190112"/>
                  <a:pt x="748665" y="400205"/>
                </a:cubicBezTo>
                <a:lnTo>
                  <a:pt x="647489" y="400205"/>
                </a:lnTo>
                <a:cubicBezTo>
                  <a:pt x="647489" y="294736"/>
                  <a:pt x="565902" y="208183"/>
                  <a:pt x="457934" y="185318"/>
                </a:cubicBezTo>
                <a:cubicBezTo>
                  <a:pt x="353373" y="163174"/>
                  <a:pt x="251052" y="206212"/>
                  <a:pt x="201906" y="296966"/>
                </a:cubicBezTo>
                <a:lnTo>
                  <a:pt x="0" y="197534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3" name="Block Arc 7"/>
          <p:cNvSpPr/>
          <p:nvPr/>
        </p:nvSpPr>
        <p:spPr>
          <a:xfrm>
            <a:off x="3992143" y="4199461"/>
            <a:ext cx="555309" cy="295398"/>
          </a:xfrm>
          <a:custGeom>
            <a:avLst/>
            <a:gdLst>
              <a:gd name="connsiteX0" fmla="*/ 49396 w 921885"/>
              <a:gd name="connsiteY0" fmla="*/ 247329 h 900000"/>
              <a:gd name="connsiteX1" fmla="*/ 563130 w 921885"/>
              <a:gd name="connsiteY1" fmla="*/ 11197 h 900000"/>
              <a:gd name="connsiteX2" fmla="*/ 921886 w 921885"/>
              <a:gd name="connsiteY2" fmla="*/ 450000 h 900000"/>
              <a:gd name="connsiteX3" fmla="*/ 696885 w 921885"/>
              <a:gd name="connsiteY3" fmla="*/ 450000 h 900000"/>
              <a:gd name="connsiteX4" fmla="*/ 512093 w 921885"/>
              <a:gd name="connsiteY4" fmla="*/ 230351 h 900000"/>
              <a:gd name="connsiteX5" fmla="*/ 251302 w 921885"/>
              <a:gd name="connsiteY5" fmla="*/ 346761 h 900000"/>
              <a:gd name="connsiteX6" fmla="*/ 49396 w 921885"/>
              <a:gd name="connsiteY6" fmla="*/ 247329 h 900000"/>
              <a:gd name="connsiteX0" fmla="*/ 0 w 748665"/>
              <a:gd name="connsiteY0" fmla="*/ 243374 h 446045"/>
              <a:gd name="connsiteX1" fmla="*/ 513734 w 748665"/>
              <a:gd name="connsiteY1" fmla="*/ 7242 h 446045"/>
              <a:gd name="connsiteX2" fmla="*/ 748665 w 748665"/>
              <a:gd name="connsiteY2" fmla="*/ 446045 h 446045"/>
              <a:gd name="connsiteX3" fmla="*/ 647489 w 748665"/>
              <a:gd name="connsiteY3" fmla="*/ 446045 h 446045"/>
              <a:gd name="connsiteX4" fmla="*/ 462697 w 748665"/>
              <a:gd name="connsiteY4" fmla="*/ 226396 h 446045"/>
              <a:gd name="connsiteX5" fmla="*/ 201906 w 748665"/>
              <a:gd name="connsiteY5" fmla="*/ 342806 h 446045"/>
              <a:gd name="connsiteX6" fmla="*/ 0 w 748665"/>
              <a:gd name="connsiteY6" fmla="*/ 243374 h 446045"/>
              <a:gd name="connsiteX0" fmla="*/ 0 w 748665"/>
              <a:gd name="connsiteY0" fmla="*/ 241128 h 443799"/>
              <a:gd name="connsiteX1" fmla="*/ 430390 w 748665"/>
              <a:gd name="connsiteY1" fmla="*/ 7377 h 443799"/>
              <a:gd name="connsiteX2" fmla="*/ 748665 w 748665"/>
              <a:gd name="connsiteY2" fmla="*/ 443799 h 443799"/>
              <a:gd name="connsiteX3" fmla="*/ 647489 w 748665"/>
              <a:gd name="connsiteY3" fmla="*/ 443799 h 443799"/>
              <a:gd name="connsiteX4" fmla="*/ 462697 w 748665"/>
              <a:gd name="connsiteY4" fmla="*/ 224150 h 443799"/>
              <a:gd name="connsiteX5" fmla="*/ 201906 w 748665"/>
              <a:gd name="connsiteY5" fmla="*/ 340560 h 443799"/>
              <a:gd name="connsiteX6" fmla="*/ 0 w 748665"/>
              <a:gd name="connsiteY6" fmla="*/ 241128 h 443799"/>
              <a:gd name="connsiteX0" fmla="*/ 0 w 748665"/>
              <a:gd name="connsiteY0" fmla="*/ 216779 h 419450"/>
              <a:gd name="connsiteX1" fmla="*/ 385147 w 748665"/>
              <a:gd name="connsiteY1" fmla="*/ 9222 h 419450"/>
              <a:gd name="connsiteX2" fmla="*/ 748665 w 748665"/>
              <a:gd name="connsiteY2" fmla="*/ 419450 h 419450"/>
              <a:gd name="connsiteX3" fmla="*/ 647489 w 748665"/>
              <a:gd name="connsiteY3" fmla="*/ 419450 h 419450"/>
              <a:gd name="connsiteX4" fmla="*/ 462697 w 748665"/>
              <a:gd name="connsiteY4" fmla="*/ 199801 h 419450"/>
              <a:gd name="connsiteX5" fmla="*/ 201906 w 748665"/>
              <a:gd name="connsiteY5" fmla="*/ 316211 h 419450"/>
              <a:gd name="connsiteX6" fmla="*/ 0 w 748665"/>
              <a:gd name="connsiteY6" fmla="*/ 216779 h 419450"/>
              <a:gd name="connsiteX0" fmla="*/ 0 w 748665"/>
              <a:gd name="connsiteY0" fmla="*/ 216779 h 419450"/>
              <a:gd name="connsiteX1" fmla="*/ 385147 w 748665"/>
              <a:gd name="connsiteY1" fmla="*/ 9222 h 419450"/>
              <a:gd name="connsiteX2" fmla="*/ 748665 w 748665"/>
              <a:gd name="connsiteY2" fmla="*/ 419450 h 419450"/>
              <a:gd name="connsiteX3" fmla="*/ 647489 w 748665"/>
              <a:gd name="connsiteY3" fmla="*/ 419450 h 419450"/>
              <a:gd name="connsiteX4" fmla="*/ 457934 w 748665"/>
              <a:gd name="connsiteY4" fmla="*/ 204563 h 419450"/>
              <a:gd name="connsiteX5" fmla="*/ 201906 w 748665"/>
              <a:gd name="connsiteY5" fmla="*/ 316211 h 419450"/>
              <a:gd name="connsiteX6" fmla="*/ 0 w 748665"/>
              <a:gd name="connsiteY6" fmla="*/ 216779 h 419450"/>
              <a:gd name="connsiteX0" fmla="*/ 0 w 748665"/>
              <a:gd name="connsiteY0" fmla="*/ 197534 h 400205"/>
              <a:gd name="connsiteX1" fmla="*/ 458966 w 748665"/>
              <a:gd name="connsiteY1" fmla="*/ 11408 h 400205"/>
              <a:gd name="connsiteX2" fmla="*/ 748665 w 748665"/>
              <a:gd name="connsiteY2" fmla="*/ 400205 h 400205"/>
              <a:gd name="connsiteX3" fmla="*/ 647489 w 748665"/>
              <a:gd name="connsiteY3" fmla="*/ 400205 h 400205"/>
              <a:gd name="connsiteX4" fmla="*/ 457934 w 748665"/>
              <a:gd name="connsiteY4" fmla="*/ 185318 h 400205"/>
              <a:gd name="connsiteX5" fmla="*/ 201906 w 748665"/>
              <a:gd name="connsiteY5" fmla="*/ 296966 h 400205"/>
              <a:gd name="connsiteX6" fmla="*/ 0 w 748665"/>
              <a:gd name="connsiteY6" fmla="*/ 197534 h 400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8665" h="400205">
                <a:moveTo>
                  <a:pt x="0" y="197534"/>
                </a:moveTo>
                <a:cubicBezTo>
                  <a:pt x="95364" y="12971"/>
                  <a:pt x="334188" y="-22371"/>
                  <a:pt x="458966" y="11408"/>
                </a:cubicBezTo>
                <a:cubicBezTo>
                  <a:pt x="583744" y="45187"/>
                  <a:pt x="748665" y="190112"/>
                  <a:pt x="748665" y="400205"/>
                </a:cubicBezTo>
                <a:lnTo>
                  <a:pt x="647489" y="400205"/>
                </a:lnTo>
                <a:cubicBezTo>
                  <a:pt x="647489" y="294736"/>
                  <a:pt x="565902" y="208183"/>
                  <a:pt x="457934" y="185318"/>
                </a:cubicBezTo>
                <a:cubicBezTo>
                  <a:pt x="353373" y="163174"/>
                  <a:pt x="251052" y="206212"/>
                  <a:pt x="201906" y="296966"/>
                </a:cubicBezTo>
                <a:lnTo>
                  <a:pt x="0" y="197534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4006500" y="3125441"/>
            <a:ext cx="978153" cy="381174"/>
            <a:chOff x="2132281" y="3749660"/>
            <a:chExt cx="707604" cy="381174"/>
          </a:xfrm>
        </p:grpSpPr>
        <p:sp>
          <p:nvSpPr>
            <p:cNvPr id="95" name="Rounded Rectangle 94"/>
            <p:cNvSpPr/>
            <p:nvPr/>
          </p:nvSpPr>
          <p:spPr>
            <a:xfrm rot="16200000">
              <a:off x="2290789" y="3591152"/>
              <a:ext cx="381173" cy="698189"/>
            </a:xfrm>
            <a:prstGeom prst="roundRect">
              <a:avLst/>
            </a:prstGeom>
            <a:solidFill>
              <a:schemeClr val="bg1"/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132281" y="3761502"/>
              <a:ext cx="707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Adj 5V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967804" y="3613474"/>
            <a:ext cx="1156646" cy="381173"/>
            <a:chOff x="2123420" y="3749658"/>
            <a:chExt cx="928602" cy="381173"/>
          </a:xfrm>
        </p:grpSpPr>
        <p:sp>
          <p:nvSpPr>
            <p:cNvPr id="98" name="Rounded Rectangle 97"/>
            <p:cNvSpPr/>
            <p:nvPr/>
          </p:nvSpPr>
          <p:spPr>
            <a:xfrm rot="16200000">
              <a:off x="2401565" y="3480375"/>
              <a:ext cx="381173" cy="919740"/>
            </a:xfrm>
            <a:prstGeom prst="roundRect">
              <a:avLst/>
            </a:prstGeom>
            <a:solidFill>
              <a:schemeClr val="bg1"/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123420" y="3755578"/>
              <a:ext cx="8653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Eras Bold ITC" panose="020B0907030504020204" pitchFamily="34" charset="0"/>
                </a:rPr>
                <a:t>Adj 3.3V</a:t>
              </a:r>
              <a:endParaRPr lang="fr-FR" dirty="0">
                <a:latin typeface="Eras Bold ITC" panose="020B0907030504020204" pitchFamily="34" charset="0"/>
              </a:endParaRPr>
            </a:p>
          </p:txBody>
        </p:sp>
      </p:grpSp>
      <p:sp>
        <p:nvSpPr>
          <p:cNvPr id="100" name="Rounded Rectangle 99"/>
          <p:cNvSpPr/>
          <p:nvPr/>
        </p:nvSpPr>
        <p:spPr>
          <a:xfrm rot="16200000">
            <a:off x="5176793" y="860234"/>
            <a:ext cx="525969" cy="1269093"/>
          </a:xfrm>
          <a:prstGeom prst="round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1" name="TextBox 100"/>
          <p:cNvSpPr txBox="1"/>
          <p:nvPr/>
        </p:nvSpPr>
        <p:spPr>
          <a:xfrm>
            <a:off x="4778777" y="1196903"/>
            <a:ext cx="1175322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Eras Bold ITC" panose="020B0907030504020204" pitchFamily="34" charset="0"/>
              </a:rPr>
              <a:t>Made by :</a:t>
            </a:r>
          </a:p>
          <a:p>
            <a:pPr algn="ctr"/>
            <a:r>
              <a:rPr lang="fr-FR" sz="1100" dirty="0" smtClean="0">
                <a:latin typeface="Eras Bold ITC" panose="020B0907030504020204" pitchFamily="34" charset="0"/>
              </a:rPr>
              <a:t> </a:t>
            </a:r>
            <a:r>
              <a:rPr lang="fr-FR" sz="1300" dirty="0" smtClean="0">
                <a:latin typeface="Eras Bold ITC" panose="020B0907030504020204" pitchFamily="34" charset="0"/>
              </a:rPr>
              <a:t>Anasse</a:t>
            </a:r>
            <a:endParaRPr lang="fr-FR" sz="1300" dirty="0">
              <a:latin typeface="Eras Bold ITC" panose="020B0907030504020204" pitchFamily="34" charset="0"/>
            </a:endParaRPr>
          </a:p>
        </p:txBody>
      </p:sp>
      <p:sp>
        <p:nvSpPr>
          <p:cNvPr id="102" name="Teardrop 101"/>
          <p:cNvSpPr>
            <a:spLocks noChangeAspect="1"/>
          </p:cNvSpPr>
          <p:nvPr/>
        </p:nvSpPr>
        <p:spPr>
          <a:xfrm rot="16033393">
            <a:off x="5503754" y="1958979"/>
            <a:ext cx="321196" cy="320606"/>
          </a:xfrm>
          <a:prstGeom prst="teardrop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+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03" name="Teardrop 102"/>
          <p:cNvSpPr>
            <a:spLocks noChangeAspect="1"/>
          </p:cNvSpPr>
          <p:nvPr/>
        </p:nvSpPr>
        <p:spPr>
          <a:xfrm>
            <a:off x="5046569" y="1965613"/>
            <a:ext cx="321196" cy="320606"/>
          </a:xfrm>
          <a:prstGeom prst="teardrop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-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90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00062" y="1097688"/>
            <a:ext cx="3192920" cy="1692771"/>
            <a:chOff x="3000062" y="1097688"/>
            <a:chExt cx="3192920" cy="1692771"/>
          </a:xfrm>
        </p:grpSpPr>
        <p:grpSp>
          <p:nvGrpSpPr>
            <p:cNvPr id="5" name="Group 4"/>
            <p:cNvGrpSpPr/>
            <p:nvPr/>
          </p:nvGrpSpPr>
          <p:grpSpPr>
            <a:xfrm>
              <a:off x="3000062" y="1097688"/>
              <a:ext cx="3192920" cy="1692771"/>
              <a:chOff x="3000062" y="1097688"/>
              <a:chExt cx="3192920" cy="1692771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3000062" y="1097688"/>
                <a:ext cx="3192920" cy="1692771"/>
              </a:xfrm>
              <a:prstGeom prst="rect">
                <a:avLst/>
              </a:prstGeom>
              <a:ln w="762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200" dirty="0" smtClean="0">
                    <a:latin typeface="Eras Bold ITC" panose="020B0907030504020204" pitchFamily="34" charset="0"/>
                  </a:rPr>
                  <a:t>Power Supply Specifications</a:t>
                </a:r>
              </a:p>
              <a:p>
                <a:pPr algn="ctr"/>
                <a:endParaRPr lang="fr-FR" sz="400" u="sng" dirty="0" smtClean="0">
                  <a:latin typeface="Eras Bold ITC" panose="020B0907030504020204" pitchFamily="34" charset="0"/>
                </a:endParaRPr>
              </a:p>
              <a:p>
                <a:pPr algn="ctr"/>
                <a:endParaRPr lang="fr-FR" sz="400" u="sng" dirty="0" smtClean="0">
                  <a:latin typeface="Eras Bold ITC" panose="020B0907030504020204" pitchFamily="34" charset="0"/>
                </a:endParaRPr>
              </a:p>
              <a:p>
                <a:r>
                  <a:rPr lang="fr-FR" sz="1000" b="1" dirty="0" smtClean="0">
                    <a:latin typeface="Dotum" panose="020B0600000101010101" pitchFamily="34" charset="-127"/>
                    <a:ea typeface="Dotum" panose="020B0600000101010101" pitchFamily="34" charset="-127"/>
                  </a:rPr>
                  <a:t>MAXIMUM CONTINIOUS OUTPUT POWER IS 145W</a:t>
                </a:r>
              </a:p>
              <a:p>
                <a:endParaRPr lang="fr-FR" sz="200" b="1" dirty="0" smtClean="0">
                  <a:latin typeface="Dotum" panose="020B0600000101010101" pitchFamily="34" charset="-127"/>
                  <a:ea typeface="Dotum" panose="020B0600000101010101" pitchFamily="34" charset="-127"/>
                </a:endParaRPr>
              </a:p>
              <a:p>
                <a:endParaRPr lang="fr-FR" sz="300" b="1" dirty="0" smtClean="0">
                  <a:latin typeface="Dotum" panose="020B0600000101010101" pitchFamily="34" charset="-127"/>
                  <a:ea typeface="Dotum" panose="020B0600000101010101" pitchFamily="34" charset="-127"/>
                </a:endParaRPr>
              </a:p>
              <a:p>
                <a:r>
                  <a:rPr lang="fr-FR" sz="1000" b="1" dirty="0" smtClean="0">
                    <a:latin typeface="Dotum" panose="020B0600000101010101" pitchFamily="34" charset="-127"/>
                    <a:ea typeface="Dotum" panose="020B0600000101010101" pitchFamily="34" charset="-127"/>
                  </a:rPr>
                  <a:t>OUTPUT </a:t>
                </a:r>
                <a:r>
                  <a:rPr lang="fr-FR" sz="1000" b="1" dirty="0">
                    <a:latin typeface="Dotum" panose="020B0600000101010101" pitchFamily="34" charset="-127"/>
                    <a:ea typeface="Dotum" panose="020B0600000101010101" pitchFamily="34" charset="-127"/>
                  </a:rPr>
                  <a:t>:</a:t>
                </a:r>
              </a:p>
              <a:p>
                <a:r>
                  <a:rPr lang="fr-FR" sz="1000" b="1" dirty="0">
                    <a:latin typeface="Dotum" panose="020B0600000101010101" pitchFamily="34" charset="-127"/>
                    <a:ea typeface="Dotum" panose="020B0600000101010101" pitchFamily="34" charset="-127"/>
                  </a:rPr>
                  <a:t>+12	V	</a:t>
                </a:r>
                <a:r>
                  <a:rPr lang="fr-FR" sz="1000" b="1" dirty="0" smtClean="0">
                    <a:latin typeface="Dotum" panose="020B0600000101010101" pitchFamily="34" charset="-127"/>
                    <a:ea typeface="Dotum" panose="020B0600000101010101" pitchFamily="34" charset="-127"/>
                  </a:rPr>
                  <a:t>4.2A</a:t>
                </a:r>
                <a:r>
                  <a:rPr lang="fr-FR" sz="1000" b="1" dirty="0">
                    <a:latin typeface="Dotum" panose="020B0600000101010101" pitchFamily="34" charset="-127"/>
                    <a:ea typeface="Dotum" panose="020B0600000101010101" pitchFamily="34" charset="-127"/>
                  </a:rPr>
                  <a:t>	MAX</a:t>
                </a:r>
              </a:p>
              <a:p>
                <a:r>
                  <a:rPr lang="fr-FR" sz="1000" b="1" dirty="0">
                    <a:latin typeface="Dotum" panose="020B0600000101010101" pitchFamily="34" charset="-127"/>
                    <a:ea typeface="Dotum" panose="020B0600000101010101" pitchFamily="34" charset="-127"/>
                  </a:rPr>
                  <a:t>+   5	</a:t>
                </a:r>
                <a:r>
                  <a:rPr lang="fr-FR" sz="1000" b="1" dirty="0" smtClean="0">
                    <a:latin typeface="Dotum" panose="020B0600000101010101" pitchFamily="34" charset="-127"/>
                    <a:ea typeface="Dotum" panose="020B0600000101010101" pitchFamily="34" charset="-127"/>
                  </a:rPr>
                  <a:t>V</a:t>
                </a:r>
                <a:r>
                  <a:rPr lang="fr-FR" sz="1000" b="1" dirty="0">
                    <a:latin typeface="Dotum" panose="020B0600000101010101" pitchFamily="34" charset="-127"/>
                    <a:ea typeface="Dotum" panose="020B0600000101010101" pitchFamily="34" charset="-127"/>
                  </a:rPr>
                  <a:t>	18A	MAX</a:t>
                </a:r>
              </a:p>
              <a:p>
                <a:r>
                  <a:rPr lang="fr-FR" sz="1000" b="1" dirty="0">
                    <a:latin typeface="Dotum" panose="020B0600000101010101" pitchFamily="34" charset="-127"/>
                    <a:ea typeface="Dotum" panose="020B0600000101010101" pitchFamily="34" charset="-127"/>
                  </a:rPr>
                  <a:t>+3.3	</a:t>
                </a:r>
                <a:r>
                  <a:rPr lang="fr-FR" sz="1000" b="1" dirty="0" smtClean="0">
                    <a:latin typeface="Dotum" panose="020B0600000101010101" pitchFamily="34" charset="-127"/>
                    <a:ea typeface="Dotum" panose="020B0600000101010101" pitchFamily="34" charset="-127"/>
                  </a:rPr>
                  <a:t>V</a:t>
                </a:r>
                <a:r>
                  <a:rPr lang="fr-FR" sz="1000" b="1" dirty="0">
                    <a:latin typeface="Dotum" panose="020B0600000101010101" pitchFamily="34" charset="-127"/>
                    <a:ea typeface="Dotum" panose="020B0600000101010101" pitchFamily="34" charset="-127"/>
                  </a:rPr>
                  <a:t>	10A	</a:t>
                </a:r>
                <a:r>
                  <a:rPr lang="fr-FR" sz="1000" b="1" dirty="0" smtClean="0">
                    <a:latin typeface="Dotum" panose="020B0600000101010101" pitchFamily="34" charset="-127"/>
                    <a:ea typeface="Dotum" panose="020B0600000101010101" pitchFamily="34" charset="-127"/>
                  </a:rPr>
                  <a:t>MAX</a:t>
                </a:r>
              </a:p>
              <a:p>
                <a:endParaRPr lang="fr-FR" sz="600" b="1" dirty="0">
                  <a:latin typeface="Dotum" panose="020B0600000101010101" pitchFamily="34" charset="-127"/>
                  <a:ea typeface="Dotum" panose="020B0600000101010101" pitchFamily="34" charset="-127"/>
                </a:endParaRPr>
              </a:p>
              <a:p>
                <a:r>
                  <a:rPr lang="fr-FR" sz="1000" b="1" dirty="0">
                    <a:latin typeface="Dotum" panose="020B0600000101010101" pitchFamily="34" charset="-127"/>
                    <a:ea typeface="Dotum" panose="020B0600000101010101" pitchFamily="34" charset="-127"/>
                  </a:rPr>
                  <a:t>V USBoff</a:t>
                </a:r>
                <a:r>
                  <a:rPr lang="fr-FR" sz="1000" b="1" dirty="0">
                    <a:latin typeface="Dotum" panose="020B0600000101010101" pitchFamily="34" charset="-127"/>
                    <a:ea typeface="Dotum" panose="020B0600000101010101" pitchFamily="34" charset="-127"/>
                  </a:rPr>
                  <a:t> </a:t>
                </a:r>
                <a:r>
                  <a:rPr lang="fr-FR" sz="1000" b="1" dirty="0">
                    <a:latin typeface="Dotum" panose="020B0600000101010101" pitchFamily="34" charset="-127"/>
                    <a:ea typeface="Dotum" panose="020B0600000101010101" pitchFamily="34" charset="-127"/>
                  </a:rPr>
                  <a:t>    </a:t>
                </a:r>
                <a:r>
                  <a:rPr lang="fr-FR" sz="1000" b="1" dirty="0" smtClean="0">
                    <a:latin typeface="Dotum" panose="020B0600000101010101" pitchFamily="34" charset="-127"/>
                    <a:ea typeface="Dotum" panose="020B0600000101010101" pitchFamily="34" charset="-127"/>
                  </a:rPr>
                  <a:t>  </a:t>
                </a:r>
                <a:r>
                  <a:rPr lang="fr-FR" sz="1000" b="1" dirty="0">
                    <a:latin typeface="Dotum" panose="020B0600000101010101" pitchFamily="34" charset="-127"/>
                    <a:ea typeface="Dotum" panose="020B0600000101010101" pitchFamily="34" charset="-127"/>
                  </a:rPr>
                  <a:t>: 	+5V	0.72A</a:t>
                </a:r>
              </a:p>
              <a:p>
                <a:r>
                  <a:rPr lang="fr-FR" sz="1000" b="1" dirty="0" smtClean="0">
                    <a:latin typeface="Dotum" panose="020B0600000101010101" pitchFamily="34" charset="-127"/>
                    <a:ea typeface="Dotum" panose="020B0600000101010101" pitchFamily="34" charset="-127"/>
                  </a:rPr>
                  <a:t>V USBpower</a:t>
                </a:r>
                <a:r>
                  <a:rPr lang="fr-FR" sz="1000" b="1" dirty="0">
                    <a:latin typeface="Dotum" panose="020B0600000101010101" pitchFamily="34" charset="-127"/>
                    <a:ea typeface="Dotum" panose="020B0600000101010101" pitchFamily="34" charset="-127"/>
                  </a:rPr>
                  <a:t> </a:t>
                </a:r>
                <a:r>
                  <a:rPr lang="fr-FR" sz="1000" b="1" dirty="0" smtClean="0">
                    <a:latin typeface="Dotum" panose="020B0600000101010101" pitchFamily="34" charset="-127"/>
                    <a:ea typeface="Dotum" panose="020B0600000101010101" pitchFamily="34" charset="-127"/>
                  </a:rPr>
                  <a:t>  :</a:t>
                </a:r>
                <a:r>
                  <a:rPr lang="fr-FR" sz="1000" b="1" dirty="0">
                    <a:latin typeface="Dotum" panose="020B0600000101010101" pitchFamily="34" charset="-127"/>
                    <a:ea typeface="Dotum" panose="020B0600000101010101" pitchFamily="34" charset="-127"/>
                  </a:rPr>
                  <a:t>	+5V	</a:t>
                </a:r>
                <a:r>
                  <a:rPr lang="fr-FR" sz="1000" b="1" dirty="0" smtClean="0">
                    <a:latin typeface="Dotum" panose="020B0600000101010101" pitchFamily="34" charset="-127"/>
                    <a:ea typeface="Dotum" panose="020B0600000101010101" pitchFamily="34" charset="-127"/>
                  </a:rPr>
                  <a:t>2A</a:t>
                </a:r>
                <a:endParaRPr lang="fr-FR" sz="1000" b="1" dirty="0">
                  <a:latin typeface="Dotum" panose="020B0600000101010101" pitchFamily="34" charset="-127"/>
                  <a:ea typeface="Dotum" panose="020B0600000101010101" pitchFamily="34" charset="-127"/>
                </a:endParaRPr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3310646" y="1387187"/>
                <a:ext cx="2571751" cy="519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>
              <a:off x="3310645" y="1653308"/>
              <a:ext cx="2571751" cy="519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886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81</Words>
  <Application>Microsoft Office PowerPoint</Application>
  <PresentationFormat>Widescreen</PresentationFormat>
  <Paragraphs>61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Dotum</vt:lpstr>
      <vt:lpstr>Arial</vt:lpstr>
      <vt:lpstr>Calibri</vt:lpstr>
      <vt:lpstr>Calibri Light</vt:lpstr>
      <vt:lpstr>Eras Bold ITC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Anasse Leo</dc:creator>
  <cp:lastModifiedBy>Anasse Leo</cp:lastModifiedBy>
  <cp:revision>19</cp:revision>
  <cp:lastPrinted>2018-10-08T20:42:59Z</cp:lastPrinted>
  <dcterms:created xsi:type="dcterms:W3CDTF">2018-10-08T19:14:03Z</dcterms:created>
  <dcterms:modified xsi:type="dcterms:W3CDTF">2018-10-28T01:19:26Z</dcterms:modified>
</cp:coreProperties>
</file>